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4"/>
  </p:notesMasterIdLst>
  <p:handoutMasterIdLst>
    <p:handoutMasterId r:id="rId15"/>
  </p:handoutMasterIdLst>
  <p:sldIdLst>
    <p:sldId id="318" r:id="rId5"/>
    <p:sldId id="305" r:id="rId6"/>
    <p:sldId id="307" r:id="rId7"/>
    <p:sldId id="308" r:id="rId8"/>
    <p:sldId id="322" r:id="rId9"/>
    <p:sldId id="320" r:id="rId10"/>
    <p:sldId id="319" r:id="rId11"/>
    <p:sldId id="321" r:id="rId12"/>
    <p:sldId id="31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ED12E6-A1E8-4100-8360-9B921ADFF2D7}" v="3" dt="2025-10-08T00:36:47.533"/>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02"/>
    <p:restoredTop sz="94673"/>
  </p:normalViewPr>
  <p:slideViewPr>
    <p:cSldViewPr snapToGrid="0">
      <p:cViewPr>
        <p:scale>
          <a:sx n="100" d="100"/>
          <a:sy n="100" d="100"/>
        </p:scale>
        <p:origin x="1368" y="186"/>
      </p:cViewPr>
      <p:guideLst/>
    </p:cSldViewPr>
  </p:slideViewPr>
  <p:notesTextViewPr>
    <p:cViewPr>
      <p:scale>
        <a:sx n="1" d="1"/>
        <a:sy n="1" d="1"/>
      </p:scale>
      <p:origin x="0" y="0"/>
    </p:cViewPr>
  </p:notesTextViewPr>
  <p:notesViewPr>
    <p:cSldViewPr snapToGrid="0">
      <p:cViewPr>
        <p:scale>
          <a:sx n="1" d="2"/>
          <a:sy n="1" d="2"/>
        </p:scale>
        <p:origin x="9160" y="32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wrence Sim" userId="S::siml5@qut.edu.au::4cb6837d-9a09-497c-9f5d-25fd7c715a91" providerId="AD" clId="Web-{C91BCBD3-1A0D-E923-1AAB-530CC6552A65}"/>
    <pc:docChg chg="modSld">
      <pc:chgData name="Lawrence Sim" userId="S::siml5@qut.edu.au::4cb6837d-9a09-497c-9f5d-25fd7c715a91" providerId="AD" clId="Web-{C91BCBD3-1A0D-E923-1AAB-530CC6552A65}" dt="2025-07-01T01:32:28.422" v="11" actId="14100"/>
      <pc:docMkLst>
        <pc:docMk/>
      </pc:docMkLst>
      <pc:sldChg chg="addSp modSp">
        <pc:chgData name="Lawrence Sim" userId="S::siml5@qut.edu.au::4cb6837d-9a09-497c-9f5d-25fd7c715a91" providerId="AD" clId="Web-{C91BCBD3-1A0D-E923-1AAB-530CC6552A65}" dt="2025-07-01T01:32:28.422" v="11" actId="14100"/>
        <pc:sldMkLst>
          <pc:docMk/>
          <pc:sldMk cId="934926704" sldId="319"/>
        </pc:sldMkLst>
      </pc:sldChg>
    </pc:docChg>
  </pc:docChgLst>
  <pc:docChgLst>
    <pc:chgData name="Natasha Arthars" userId="S::artharsn@qut.edu.au::0ddee12b-0be5-48d7-84c8-76fd5f9cd463" providerId="AD" clId="Web-{DA948702-0EDA-8159-1D0B-EEB978109C92}"/>
    <pc:docChg chg="modSld">
      <pc:chgData name="Natasha Arthars" userId="S::artharsn@qut.edu.au::0ddee12b-0be5-48d7-84c8-76fd5f9cd463" providerId="AD" clId="Web-{DA948702-0EDA-8159-1D0B-EEB978109C92}" dt="2025-07-01T04:47:08.241" v="7"/>
      <pc:docMkLst>
        <pc:docMk/>
      </pc:docMkLst>
      <pc:sldChg chg="modSp">
        <pc:chgData name="Natasha Arthars" userId="S::artharsn@qut.edu.au::0ddee12b-0be5-48d7-84c8-76fd5f9cd463" providerId="AD" clId="Web-{DA948702-0EDA-8159-1D0B-EEB978109C92}" dt="2025-07-01T04:47:08.241" v="7"/>
        <pc:sldMkLst>
          <pc:docMk/>
          <pc:sldMk cId="934926704" sldId="319"/>
        </pc:sldMkLst>
      </pc:sldChg>
    </pc:docChg>
  </pc:docChgLst>
  <pc:docChgLst>
    <pc:chgData name="Georgi Tomlinson" userId="e76ba389-74dd-4eca-9c14-31753fa7139d" providerId="ADAL" clId="{16A08A37-8542-4EA5-9490-09A5BDD0C9B5}"/>
    <pc:docChg chg="undo custSel mod modSld">
      <pc:chgData name="Georgi Tomlinson" userId="e76ba389-74dd-4eca-9c14-31753fa7139d" providerId="ADAL" clId="{16A08A37-8542-4EA5-9490-09A5BDD0C9B5}" dt="2025-10-08T00:37:31.471" v="31" actId="1076"/>
      <pc:docMkLst>
        <pc:docMk/>
      </pc:docMkLst>
      <pc:sldChg chg="addSp delSp modSp mod">
        <pc:chgData name="Georgi Tomlinson" userId="e76ba389-74dd-4eca-9c14-31753fa7139d" providerId="ADAL" clId="{16A08A37-8542-4EA5-9490-09A5BDD0C9B5}" dt="2025-10-08T00:36:17.649" v="14" actId="166"/>
        <pc:sldMkLst>
          <pc:docMk/>
          <pc:sldMk cId="895955720" sldId="318"/>
        </pc:sldMkLst>
        <pc:spChg chg="ord">
          <ac:chgData name="Georgi Tomlinson" userId="e76ba389-74dd-4eca-9c14-31753fa7139d" providerId="ADAL" clId="{16A08A37-8542-4EA5-9490-09A5BDD0C9B5}" dt="2025-10-08T00:36:17.649" v="14" actId="166"/>
          <ac:spMkLst>
            <pc:docMk/>
            <pc:sldMk cId="895955720" sldId="318"/>
            <ac:spMk id="4" creationId="{B13DA4D3-2541-1C0E-E440-65B4BEB1D59B}"/>
          </ac:spMkLst>
        </pc:spChg>
        <pc:spChg chg="add del mod">
          <ac:chgData name="Georgi Tomlinson" userId="e76ba389-74dd-4eca-9c14-31753fa7139d" providerId="ADAL" clId="{16A08A37-8542-4EA5-9490-09A5BDD0C9B5}" dt="2025-10-08T00:34:38.675" v="2" actId="478"/>
          <ac:spMkLst>
            <pc:docMk/>
            <pc:sldMk cId="895955720" sldId="318"/>
            <ac:spMk id="6" creationId="{C434DAE0-3EA6-9477-9810-93A94F4F7438}"/>
          </ac:spMkLst>
        </pc:spChg>
        <pc:spChg chg="add del mod">
          <ac:chgData name="Georgi Tomlinson" userId="e76ba389-74dd-4eca-9c14-31753fa7139d" providerId="ADAL" clId="{16A08A37-8542-4EA5-9490-09A5BDD0C9B5}" dt="2025-10-08T00:36:09.233" v="12" actId="931"/>
          <ac:spMkLst>
            <pc:docMk/>
            <pc:sldMk cId="895955720" sldId="318"/>
            <ac:spMk id="11" creationId="{2E2E4259-39E5-66C3-B7B1-922B69EDEEFF}"/>
          </ac:spMkLst>
        </pc:spChg>
        <pc:picChg chg="add del">
          <ac:chgData name="Georgi Tomlinson" userId="e76ba389-74dd-4eca-9c14-31753fa7139d" providerId="ADAL" clId="{16A08A37-8542-4EA5-9490-09A5BDD0C9B5}" dt="2025-10-08T00:35:47.185" v="4" actId="478"/>
          <ac:picMkLst>
            <pc:docMk/>
            <pc:sldMk cId="895955720" sldId="318"/>
            <ac:picMk id="7" creationId="{5EC50E6A-EB62-5946-3616-28CBE71043CC}"/>
          </ac:picMkLst>
        </pc:picChg>
        <pc:picChg chg="add del mod ord">
          <ac:chgData name="Georgi Tomlinson" userId="e76ba389-74dd-4eca-9c14-31753fa7139d" providerId="ADAL" clId="{16A08A37-8542-4EA5-9490-09A5BDD0C9B5}" dt="2025-10-08T00:35:57.817" v="11" actId="478"/>
          <ac:picMkLst>
            <pc:docMk/>
            <pc:sldMk cId="895955720" sldId="318"/>
            <ac:picMk id="9" creationId="{22192FCF-4344-56B7-311C-793438DB8AAD}"/>
          </ac:picMkLst>
        </pc:picChg>
        <pc:picChg chg="add mod">
          <ac:chgData name="Georgi Tomlinson" userId="e76ba389-74dd-4eca-9c14-31753fa7139d" providerId="ADAL" clId="{16A08A37-8542-4EA5-9490-09A5BDD0C9B5}" dt="2025-10-08T00:36:12.188" v="13" actId="27614"/>
          <ac:picMkLst>
            <pc:docMk/>
            <pc:sldMk cId="895955720" sldId="318"/>
            <ac:picMk id="13" creationId="{0C6FA61D-D361-03F6-1439-78D5B2BAE1FE}"/>
          </ac:picMkLst>
        </pc:picChg>
      </pc:sldChg>
      <pc:sldChg chg="addSp delSp modSp mod">
        <pc:chgData name="Georgi Tomlinson" userId="e76ba389-74dd-4eca-9c14-31753fa7139d" providerId="ADAL" clId="{16A08A37-8542-4EA5-9490-09A5BDD0C9B5}" dt="2025-10-08T00:37:31.471" v="31" actId="1076"/>
        <pc:sldMkLst>
          <pc:docMk/>
          <pc:sldMk cId="4196715768" sldId="321"/>
        </pc:sldMkLst>
        <pc:spChg chg="mod">
          <ac:chgData name="Georgi Tomlinson" userId="e76ba389-74dd-4eca-9c14-31753fa7139d" providerId="ADAL" clId="{16A08A37-8542-4EA5-9490-09A5BDD0C9B5}" dt="2025-10-08T00:37:31.471" v="31" actId="1076"/>
          <ac:spMkLst>
            <pc:docMk/>
            <pc:sldMk cId="4196715768" sldId="321"/>
            <ac:spMk id="8" creationId="{933E1A7C-28D0-F348-7FC9-099048CB8923}"/>
          </ac:spMkLst>
        </pc:spChg>
        <pc:spChg chg="mod">
          <ac:chgData name="Georgi Tomlinson" userId="e76ba389-74dd-4eca-9c14-31753fa7139d" providerId="ADAL" clId="{16A08A37-8542-4EA5-9490-09A5BDD0C9B5}" dt="2025-10-08T00:37:31.471" v="31" actId="1076"/>
          <ac:spMkLst>
            <pc:docMk/>
            <pc:sldMk cId="4196715768" sldId="321"/>
            <ac:spMk id="17" creationId="{2835F08F-5FB8-61D3-691E-0655C5DC9A59}"/>
          </ac:spMkLst>
        </pc:spChg>
        <pc:picChg chg="add del">
          <ac:chgData name="Georgi Tomlinson" userId="e76ba389-74dd-4eca-9c14-31753fa7139d" providerId="ADAL" clId="{16A08A37-8542-4EA5-9490-09A5BDD0C9B5}" dt="2025-10-08T00:36:49.089" v="18" actId="478"/>
          <ac:picMkLst>
            <pc:docMk/>
            <pc:sldMk cId="4196715768" sldId="321"/>
            <ac:picMk id="6" creationId="{9A333C8A-2101-C451-5359-13FECD738BF0}"/>
          </ac:picMkLst>
        </pc:picChg>
        <pc:picChg chg="add mod ord modCrop">
          <ac:chgData name="Georgi Tomlinson" userId="e76ba389-74dd-4eca-9c14-31753fa7139d" providerId="ADAL" clId="{16A08A37-8542-4EA5-9490-09A5BDD0C9B5}" dt="2025-10-08T00:37:20.401" v="28" actId="732"/>
          <ac:picMkLst>
            <pc:docMk/>
            <pc:sldMk cId="4196715768" sldId="321"/>
            <ac:picMk id="13" creationId="{7E9C08D9-CEB4-8CCB-E719-914A043BEB7A}"/>
          </ac:picMkLst>
        </pc:picChg>
      </pc:sldChg>
    </pc:docChg>
  </pc:docChgLst>
  <pc:docChgLst>
    <pc:chgData name="Quinn Sunderland" userId="8ee72650-e3a9-40ed-85ec-66371a1c1aef" providerId="ADAL" clId="{7ADFE4B0-F40F-4ED1-B3EC-30ECC3C76DC5}"/>
    <pc:docChg chg="custSel modSld">
      <pc:chgData name="Quinn Sunderland" userId="8ee72650-e3a9-40ed-85ec-66371a1c1aef" providerId="ADAL" clId="{7ADFE4B0-F40F-4ED1-B3EC-30ECC3C76DC5}" dt="2025-10-08T21:41:38.906" v="7" actId="207"/>
      <pc:docMkLst>
        <pc:docMk/>
      </pc:docMkLst>
      <pc:sldChg chg="modSp mod">
        <pc:chgData name="Quinn Sunderland" userId="8ee72650-e3a9-40ed-85ec-66371a1c1aef" providerId="ADAL" clId="{7ADFE4B0-F40F-4ED1-B3EC-30ECC3C76DC5}" dt="2025-10-08T21:38:28.589" v="6" actId="108"/>
        <pc:sldMkLst>
          <pc:docMk/>
          <pc:sldMk cId="3110770374" sldId="305"/>
        </pc:sldMkLst>
        <pc:spChg chg="mod">
          <ac:chgData name="Quinn Sunderland" userId="8ee72650-e3a9-40ed-85ec-66371a1c1aef" providerId="ADAL" clId="{7ADFE4B0-F40F-4ED1-B3EC-30ECC3C76DC5}" dt="2025-10-08T21:38:28.589" v="6" actId="108"/>
          <ac:spMkLst>
            <pc:docMk/>
            <pc:sldMk cId="3110770374" sldId="305"/>
            <ac:spMk id="28" creationId="{64F8269F-F44F-2E4C-6520-D73CE4EAAD54}"/>
          </ac:spMkLst>
        </pc:spChg>
      </pc:sldChg>
      <pc:sldChg chg="delSp mod">
        <pc:chgData name="Quinn Sunderland" userId="8ee72650-e3a9-40ed-85ec-66371a1c1aef" providerId="ADAL" clId="{7ADFE4B0-F40F-4ED1-B3EC-30ECC3C76DC5}" dt="2025-10-08T21:37:28.304" v="0" actId="478"/>
        <pc:sldMkLst>
          <pc:docMk/>
          <pc:sldMk cId="2251886807" sldId="308"/>
        </pc:sldMkLst>
        <pc:spChg chg="del">
          <ac:chgData name="Quinn Sunderland" userId="8ee72650-e3a9-40ed-85ec-66371a1c1aef" providerId="ADAL" clId="{7ADFE4B0-F40F-4ED1-B3EC-30ECC3C76DC5}" dt="2025-10-08T21:37:28.304" v="0" actId="478"/>
          <ac:spMkLst>
            <pc:docMk/>
            <pc:sldMk cId="2251886807" sldId="308"/>
            <ac:spMk id="22" creationId="{49E60111-0607-9700-B292-8B620592C90F}"/>
          </ac:spMkLst>
        </pc:spChg>
        <pc:spChg chg="del">
          <ac:chgData name="Quinn Sunderland" userId="8ee72650-e3a9-40ed-85ec-66371a1c1aef" providerId="ADAL" clId="{7ADFE4B0-F40F-4ED1-B3EC-30ECC3C76DC5}" dt="2025-10-08T21:37:28.304" v="0" actId="478"/>
          <ac:spMkLst>
            <pc:docMk/>
            <pc:sldMk cId="2251886807" sldId="308"/>
            <ac:spMk id="24" creationId="{120072C3-92FD-C9A1-98FD-148125221DEB}"/>
          </ac:spMkLst>
        </pc:spChg>
        <pc:spChg chg="del">
          <ac:chgData name="Quinn Sunderland" userId="8ee72650-e3a9-40ed-85ec-66371a1c1aef" providerId="ADAL" clId="{7ADFE4B0-F40F-4ED1-B3EC-30ECC3C76DC5}" dt="2025-10-08T21:37:28.304" v="0" actId="478"/>
          <ac:spMkLst>
            <pc:docMk/>
            <pc:sldMk cId="2251886807" sldId="308"/>
            <ac:spMk id="26" creationId="{DA63BE11-9BB0-B130-C63B-F462D661BD7E}"/>
          </ac:spMkLst>
        </pc:spChg>
        <pc:spChg chg="del">
          <ac:chgData name="Quinn Sunderland" userId="8ee72650-e3a9-40ed-85ec-66371a1c1aef" providerId="ADAL" clId="{7ADFE4B0-F40F-4ED1-B3EC-30ECC3C76DC5}" dt="2025-10-08T21:37:28.304" v="0" actId="478"/>
          <ac:spMkLst>
            <pc:docMk/>
            <pc:sldMk cId="2251886807" sldId="308"/>
            <ac:spMk id="29" creationId="{48B6C5E6-1B08-0B9F-81FE-4238B4FD5B3D}"/>
          </ac:spMkLst>
        </pc:spChg>
      </pc:sldChg>
      <pc:sldChg chg="modSp mod">
        <pc:chgData name="Quinn Sunderland" userId="8ee72650-e3a9-40ed-85ec-66371a1c1aef" providerId="ADAL" clId="{7ADFE4B0-F40F-4ED1-B3EC-30ECC3C76DC5}" dt="2025-10-08T21:37:55.419" v="5" actId="166"/>
        <pc:sldMkLst>
          <pc:docMk/>
          <pc:sldMk cId="895955720" sldId="318"/>
        </pc:sldMkLst>
        <pc:spChg chg="ord">
          <ac:chgData name="Quinn Sunderland" userId="8ee72650-e3a9-40ed-85ec-66371a1c1aef" providerId="ADAL" clId="{7ADFE4B0-F40F-4ED1-B3EC-30ECC3C76DC5}" dt="2025-10-08T21:37:55.419" v="5" actId="166"/>
          <ac:spMkLst>
            <pc:docMk/>
            <pc:sldMk cId="895955720" sldId="318"/>
            <ac:spMk id="5" creationId="{0DBFFE47-47D8-B7DD-EBC2-5D63C2EE2C51}"/>
          </ac:spMkLst>
        </pc:spChg>
      </pc:sldChg>
      <pc:sldChg chg="delSp mod">
        <pc:chgData name="Quinn Sunderland" userId="8ee72650-e3a9-40ed-85ec-66371a1c1aef" providerId="ADAL" clId="{7ADFE4B0-F40F-4ED1-B3EC-30ECC3C76DC5}" dt="2025-10-08T21:37:38.679" v="4" actId="478"/>
        <pc:sldMkLst>
          <pc:docMk/>
          <pc:sldMk cId="934926704" sldId="319"/>
        </pc:sldMkLst>
        <pc:spChg chg="del">
          <ac:chgData name="Quinn Sunderland" userId="8ee72650-e3a9-40ed-85ec-66371a1c1aef" providerId="ADAL" clId="{7ADFE4B0-F40F-4ED1-B3EC-30ECC3C76DC5}" dt="2025-10-08T21:37:38.679" v="4" actId="478"/>
          <ac:spMkLst>
            <pc:docMk/>
            <pc:sldMk cId="934926704" sldId="319"/>
            <ac:spMk id="22" creationId="{22201477-1912-4E8F-1E9B-5DD1BD12656C}"/>
          </ac:spMkLst>
        </pc:spChg>
        <pc:spChg chg="del">
          <ac:chgData name="Quinn Sunderland" userId="8ee72650-e3a9-40ed-85ec-66371a1c1aef" providerId="ADAL" clId="{7ADFE4B0-F40F-4ED1-B3EC-30ECC3C76DC5}" dt="2025-10-08T21:37:38.679" v="4" actId="478"/>
          <ac:spMkLst>
            <pc:docMk/>
            <pc:sldMk cId="934926704" sldId="319"/>
            <ac:spMk id="24" creationId="{95150B36-D60D-D784-61FB-3AAD8535D023}"/>
          </ac:spMkLst>
        </pc:spChg>
        <pc:spChg chg="del">
          <ac:chgData name="Quinn Sunderland" userId="8ee72650-e3a9-40ed-85ec-66371a1c1aef" providerId="ADAL" clId="{7ADFE4B0-F40F-4ED1-B3EC-30ECC3C76DC5}" dt="2025-10-08T21:37:38.679" v="4" actId="478"/>
          <ac:spMkLst>
            <pc:docMk/>
            <pc:sldMk cId="934926704" sldId="319"/>
            <ac:spMk id="26" creationId="{BB497BE9-BBE1-F428-969C-F513BF74B441}"/>
          </ac:spMkLst>
        </pc:spChg>
        <pc:spChg chg="del">
          <ac:chgData name="Quinn Sunderland" userId="8ee72650-e3a9-40ed-85ec-66371a1c1aef" providerId="ADAL" clId="{7ADFE4B0-F40F-4ED1-B3EC-30ECC3C76DC5}" dt="2025-10-08T21:37:38.679" v="4" actId="478"/>
          <ac:spMkLst>
            <pc:docMk/>
            <pc:sldMk cId="934926704" sldId="319"/>
            <ac:spMk id="29" creationId="{25D255CF-5FBC-EBE1-5F28-B4941878B604}"/>
          </ac:spMkLst>
        </pc:spChg>
      </pc:sldChg>
      <pc:sldChg chg="delSp mod">
        <pc:chgData name="Quinn Sunderland" userId="8ee72650-e3a9-40ed-85ec-66371a1c1aef" providerId="ADAL" clId="{7ADFE4B0-F40F-4ED1-B3EC-30ECC3C76DC5}" dt="2025-10-08T21:37:36.798" v="3" actId="478"/>
        <pc:sldMkLst>
          <pc:docMk/>
          <pc:sldMk cId="748046151" sldId="320"/>
        </pc:sldMkLst>
        <pc:spChg chg="del">
          <ac:chgData name="Quinn Sunderland" userId="8ee72650-e3a9-40ed-85ec-66371a1c1aef" providerId="ADAL" clId="{7ADFE4B0-F40F-4ED1-B3EC-30ECC3C76DC5}" dt="2025-10-08T21:37:35.607" v="2" actId="478"/>
          <ac:spMkLst>
            <pc:docMk/>
            <pc:sldMk cId="748046151" sldId="320"/>
            <ac:spMk id="22" creationId="{49E60111-0607-9700-B292-8B620592C90F}"/>
          </ac:spMkLst>
        </pc:spChg>
        <pc:spChg chg="del">
          <ac:chgData name="Quinn Sunderland" userId="8ee72650-e3a9-40ed-85ec-66371a1c1aef" providerId="ADAL" clId="{7ADFE4B0-F40F-4ED1-B3EC-30ECC3C76DC5}" dt="2025-10-08T21:37:36.798" v="3" actId="478"/>
          <ac:spMkLst>
            <pc:docMk/>
            <pc:sldMk cId="748046151" sldId="320"/>
            <ac:spMk id="24" creationId="{120072C3-92FD-C9A1-98FD-148125221DEB}"/>
          </ac:spMkLst>
        </pc:spChg>
        <pc:spChg chg="del">
          <ac:chgData name="Quinn Sunderland" userId="8ee72650-e3a9-40ed-85ec-66371a1c1aef" providerId="ADAL" clId="{7ADFE4B0-F40F-4ED1-B3EC-30ECC3C76DC5}" dt="2025-10-08T21:37:35.607" v="2" actId="478"/>
          <ac:spMkLst>
            <pc:docMk/>
            <pc:sldMk cId="748046151" sldId="320"/>
            <ac:spMk id="26" creationId="{DA63BE11-9BB0-B130-C63B-F462D661BD7E}"/>
          </ac:spMkLst>
        </pc:spChg>
        <pc:spChg chg="del">
          <ac:chgData name="Quinn Sunderland" userId="8ee72650-e3a9-40ed-85ec-66371a1c1aef" providerId="ADAL" clId="{7ADFE4B0-F40F-4ED1-B3EC-30ECC3C76DC5}" dt="2025-10-08T21:37:35.607" v="2" actId="478"/>
          <ac:spMkLst>
            <pc:docMk/>
            <pc:sldMk cId="748046151" sldId="320"/>
            <ac:spMk id="29" creationId="{48B6C5E6-1B08-0B9F-81FE-4238B4FD5B3D}"/>
          </ac:spMkLst>
        </pc:spChg>
      </pc:sldChg>
      <pc:sldChg chg="delSp modSp mod">
        <pc:chgData name="Quinn Sunderland" userId="8ee72650-e3a9-40ed-85ec-66371a1c1aef" providerId="ADAL" clId="{7ADFE4B0-F40F-4ED1-B3EC-30ECC3C76DC5}" dt="2025-10-08T21:41:38.906" v="7" actId="207"/>
        <pc:sldMkLst>
          <pc:docMk/>
          <pc:sldMk cId="639846656" sldId="322"/>
        </pc:sldMkLst>
        <pc:spChg chg="mod">
          <ac:chgData name="Quinn Sunderland" userId="8ee72650-e3a9-40ed-85ec-66371a1c1aef" providerId="ADAL" clId="{7ADFE4B0-F40F-4ED1-B3EC-30ECC3C76DC5}" dt="2025-10-08T21:41:38.906" v="7" actId="207"/>
          <ac:spMkLst>
            <pc:docMk/>
            <pc:sldMk cId="639846656" sldId="322"/>
            <ac:spMk id="11" creationId="{983FCBA0-3F42-D267-14BD-BC4D678227D4}"/>
          </ac:spMkLst>
        </pc:spChg>
        <pc:spChg chg="del">
          <ac:chgData name="Quinn Sunderland" userId="8ee72650-e3a9-40ed-85ec-66371a1c1aef" providerId="ADAL" clId="{7ADFE4B0-F40F-4ED1-B3EC-30ECC3C76DC5}" dt="2025-10-08T21:37:33.234" v="1" actId="478"/>
          <ac:spMkLst>
            <pc:docMk/>
            <pc:sldMk cId="639846656" sldId="322"/>
            <ac:spMk id="22" creationId="{84EF72E4-FE26-7C33-39D9-986304252380}"/>
          </ac:spMkLst>
        </pc:spChg>
        <pc:spChg chg="del">
          <ac:chgData name="Quinn Sunderland" userId="8ee72650-e3a9-40ed-85ec-66371a1c1aef" providerId="ADAL" clId="{7ADFE4B0-F40F-4ED1-B3EC-30ECC3C76DC5}" dt="2025-10-08T21:37:33.234" v="1" actId="478"/>
          <ac:spMkLst>
            <pc:docMk/>
            <pc:sldMk cId="639846656" sldId="322"/>
            <ac:spMk id="24" creationId="{FC2089A3-09F5-4D37-4413-10B5320464FA}"/>
          </ac:spMkLst>
        </pc:spChg>
        <pc:spChg chg="del">
          <ac:chgData name="Quinn Sunderland" userId="8ee72650-e3a9-40ed-85ec-66371a1c1aef" providerId="ADAL" clId="{7ADFE4B0-F40F-4ED1-B3EC-30ECC3C76DC5}" dt="2025-10-08T21:37:33.234" v="1" actId="478"/>
          <ac:spMkLst>
            <pc:docMk/>
            <pc:sldMk cId="639846656" sldId="322"/>
            <ac:spMk id="26" creationId="{7122CD02-908D-A652-197B-0748E5BEBEC8}"/>
          </ac:spMkLst>
        </pc:spChg>
        <pc:spChg chg="del">
          <ac:chgData name="Quinn Sunderland" userId="8ee72650-e3a9-40ed-85ec-66371a1c1aef" providerId="ADAL" clId="{7ADFE4B0-F40F-4ED1-B3EC-30ECC3C76DC5}" dt="2025-10-08T21:37:33.234" v="1" actId="478"/>
          <ac:spMkLst>
            <pc:docMk/>
            <pc:sldMk cId="639846656" sldId="322"/>
            <ac:spMk id="29" creationId="{12E77B85-2D56-74C4-5DF9-C02211CE255F}"/>
          </ac:spMkLst>
        </pc:spChg>
      </pc:sldChg>
    </pc:docChg>
  </pc:docChgLst>
  <pc:docChgLst>
    <pc:chgData name="Natasha Arthars" userId="S::artharsn@qut.edu.au::0ddee12b-0be5-48d7-84c8-76fd5f9cd463" providerId="AD" clId="Web-{6BA89DB0-11D1-4CEC-AD7A-67D37390386E}"/>
    <pc:docChg chg="addSld delSld modSld">
      <pc:chgData name="Natasha Arthars" userId="S::artharsn@qut.edu.au::0ddee12b-0be5-48d7-84c8-76fd5f9cd463" providerId="AD" clId="Web-{6BA89DB0-11D1-4CEC-AD7A-67D37390386E}" dt="2025-07-07T07:13:15.845" v="50" actId="14100"/>
      <pc:docMkLst>
        <pc:docMk/>
      </pc:docMkLst>
      <pc:sldChg chg="addSp delSp modSp">
        <pc:chgData name="Natasha Arthars" userId="S::artharsn@qut.edu.au::0ddee12b-0be5-48d7-84c8-76fd5f9cd463" providerId="AD" clId="Web-{6BA89DB0-11D1-4CEC-AD7A-67D37390386E}" dt="2025-07-07T07:07:44.869" v="13"/>
        <pc:sldMkLst>
          <pc:docMk/>
          <pc:sldMk cId="3110770374" sldId="305"/>
        </pc:sldMkLst>
      </pc:sldChg>
      <pc:sldChg chg="addSp delSp modSp">
        <pc:chgData name="Natasha Arthars" userId="S::artharsn@qut.edu.au::0ddee12b-0be5-48d7-84c8-76fd5f9cd463" providerId="AD" clId="Web-{6BA89DB0-11D1-4CEC-AD7A-67D37390386E}" dt="2025-07-07T07:06:18.883" v="3"/>
        <pc:sldMkLst>
          <pc:docMk/>
          <pc:sldMk cId="895955720" sldId="318"/>
        </pc:sldMkLst>
      </pc:sldChg>
      <pc:sldChg chg="addSp delSp modSp">
        <pc:chgData name="Natasha Arthars" userId="S::artharsn@qut.edu.au::0ddee12b-0be5-48d7-84c8-76fd5f9cd463" providerId="AD" clId="Web-{6BA89DB0-11D1-4CEC-AD7A-67D37390386E}" dt="2025-07-07T07:09:15.090" v="36" actId="1076"/>
        <pc:sldMkLst>
          <pc:docMk/>
          <pc:sldMk cId="4196715768" sldId="321"/>
        </pc:sldMkLst>
      </pc:sldChg>
      <pc:sldChg chg="addSp delSp modSp add replId delAnim">
        <pc:chgData name="Natasha Arthars" userId="S::artharsn@qut.edu.au::0ddee12b-0be5-48d7-84c8-76fd5f9cd463" providerId="AD" clId="Web-{6BA89DB0-11D1-4CEC-AD7A-67D37390386E}" dt="2025-07-07T07:13:15.845" v="50" actId="14100"/>
        <pc:sldMkLst>
          <pc:docMk/>
          <pc:sldMk cId="639846656" sldId="322"/>
        </pc:sldMkLst>
      </pc:sldChg>
      <pc:sldChg chg="new del">
        <pc:chgData name="Natasha Arthars" userId="S::artharsn@qut.edu.au::0ddee12b-0be5-48d7-84c8-76fd5f9cd463" providerId="AD" clId="Web-{6BA89DB0-11D1-4CEC-AD7A-67D37390386E}" dt="2025-07-07T07:12:35.751" v="38"/>
        <pc:sldMkLst>
          <pc:docMk/>
          <pc:sldMk cId="4024909241" sldId="32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10/9/2025</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9/10/2025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146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1115726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2564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966480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05068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6051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85908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799989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711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1993385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5575618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915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714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49288153"/>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4785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8336371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90454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3870613091"/>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8071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3A192442-C9EE-1AC0-9261-4ADD4B4443DF}"/>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3" name="Rectangle 2">
            <a:extLst>
              <a:ext uri="{FF2B5EF4-FFF2-40B4-BE49-F238E27FC236}">
                <a16:creationId xmlns:a16="http://schemas.microsoft.com/office/drawing/2014/main" id="{AE29F71B-D12B-6A79-11C7-9D37F27F8C82}"/>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0BB1201-8A5C-148C-F6D6-4B8B86E0A9C5}"/>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5900995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276D2ABF-FCAF-EA3C-CD6B-3E51933A830B}"/>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9" name="Rectangle 8">
            <a:extLst>
              <a:ext uri="{FF2B5EF4-FFF2-40B4-BE49-F238E27FC236}">
                <a16:creationId xmlns:a16="http://schemas.microsoft.com/office/drawing/2014/main" id="{B88AAB08-0786-72F2-BD95-E73D1463ECC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0C15285-209E-1133-FD9A-12A5388070C9}"/>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37961822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709817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a:p>
        </p:txBody>
      </p:sp>
    </p:spTree>
    <p:extLst>
      <p:ext uri="{BB962C8B-B14F-4D97-AF65-F5344CB8AC3E}">
        <p14:creationId xmlns:p14="http://schemas.microsoft.com/office/powerpoint/2010/main" val="22539947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1"/>
              </a:gs>
              <a:gs pos="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1310108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1"/>
              </a:gs>
              <a:gs pos="10000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a:p>
        </p:txBody>
      </p:sp>
    </p:spTree>
    <p:extLst>
      <p:ext uri="{BB962C8B-B14F-4D97-AF65-F5344CB8AC3E}">
        <p14:creationId xmlns:p14="http://schemas.microsoft.com/office/powerpoint/2010/main" val="29635804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ICONS</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93213239"/>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dirty="0"/>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7067147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dirty="0"/>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20964211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endParaRPr lang="en-GB" dirty="0"/>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dirty="0"/>
              <a:t>TAG ACTIVITY ICONS FOR USE</a:t>
            </a:r>
          </a:p>
        </p:txBody>
      </p:sp>
    </p:spTree>
    <p:extLst>
      <p:ext uri="{BB962C8B-B14F-4D97-AF65-F5344CB8AC3E}">
        <p14:creationId xmlns:p14="http://schemas.microsoft.com/office/powerpoint/2010/main" val="22465105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endParaRPr lang="en-AU" dirty="0"/>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dirty="0"/>
              <a:t>TAG INSPIRATION ICONS FOR USE</a:t>
            </a:r>
          </a:p>
        </p:txBody>
      </p:sp>
    </p:spTree>
    <p:extLst>
      <p:ext uri="{BB962C8B-B14F-4D97-AF65-F5344CB8AC3E}">
        <p14:creationId xmlns:p14="http://schemas.microsoft.com/office/powerpoint/2010/main" val="55438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1026327373"/>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3107437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7596476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2016290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20016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16427178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4083152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0684248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4798132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503274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570072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644460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5225222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dirty="0"/>
              <a:t>Click to edit Master title style</a:t>
            </a:r>
            <a:endParaRPr lang="en-AU" dirty="0"/>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515937"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b="0" dirty="0">
                <a:solidFill>
                  <a:schemeClr val="accent5"/>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6073138" y="739140"/>
            <a:ext cx="45719" cy="12192001"/>
          </a:xfrm>
          <a:prstGeom prst="rect">
            <a:avLst/>
          </a:prstGeom>
          <a:gradFill>
            <a:gsLst>
              <a:gs pos="0">
                <a:schemeClr val="accent1"/>
              </a:gs>
              <a:gs pos="100000">
                <a:schemeClr val="accent3"/>
              </a:gs>
            </a:gsLst>
            <a:lin ang="12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296583910"/>
      </p:ext>
    </p:extLst>
  </p:cSld>
  <p:clrMap bg1="lt1" tx1="dk1" bg2="lt2" tx2="dk2" accent1="accent1" accent2="accent2" accent3="accent3" accent4="accent4" accent5="accent5" accent6="accent6" hlink="hlink" folHlink="folHlink"/>
  <p:sldLayoutIdLst>
    <p:sldLayoutId id="2147483747" r:id="rId1"/>
    <p:sldLayoutId id="2147483649" r:id="rId2"/>
    <p:sldLayoutId id="2147483763" r:id="rId3"/>
    <p:sldLayoutId id="2147483765" r:id="rId4"/>
    <p:sldLayoutId id="2147483766" r:id="rId5"/>
    <p:sldLayoutId id="2147483767" r:id="rId6"/>
    <p:sldLayoutId id="2147483721" r:id="rId7"/>
    <p:sldLayoutId id="2147483683" r:id="rId8"/>
    <p:sldLayoutId id="2147483717" r:id="rId9"/>
    <p:sldLayoutId id="2147483733" r:id="rId10"/>
    <p:sldLayoutId id="2147483749" r:id="rId11"/>
    <p:sldLayoutId id="2147483722" r:id="rId12"/>
    <p:sldLayoutId id="2147483724" r:id="rId13"/>
    <p:sldLayoutId id="2147483750" r:id="rId14"/>
    <p:sldLayoutId id="2147483728" r:id="rId15"/>
    <p:sldLayoutId id="2147483745" r:id="rId16"/>
    <p:sldLayoutId id="2147483752" r:id="rId17"/>
    <p:sldLayoutId id="2147483741" r:id="rId18"/>
    <p:sldLayoutId id="2147483740" r:id="rId19"/>
    <p:sldLayoutId id="2147483676" r:id="rId20"/>
    <p:sldLayoutId id="2147483730" r:id="rId21"/>
    <p:sldLayoutId id="2147483720" r:id="rId22"/>
    <p:sldLayoutId id="2147483731" r:id="rId23"/>
    <p:sldLayoutId id="2147483743" r:id="rId24"/>
    <p:sldLayoutId id="2147483744" r:id="rId25"/>
    <p:sldLayoutId id="2147483771" r:id="rId26"/>
    <p:sldLayoutId id="2147483772" r:id="rId27"/>
    <p:sldLayoutId id="2147483773" r:id="rId28"/>
    <p:sldLayoutId id="2147483774" r:id="rId29"/>
    <p:sldLayoutId id="2147483775" r:id="rId30"/>
    <p:sldLayoutId id="2147483753" r:id="rId31"/>
    <p:sldLayoutId id="2147483734" r:id="rId32"/>
    <p:sldLayoutId id="2147483735" r:id="rId33"/>
    <p:sldLayoutId id="2147483736" r:id="rId34"/>
    <p:sldLayoutId id="2147483758" r:id="rId35"/>
    <p:sldLayoutId id="2147483760" r:id="rId36"/>
    <p:sldLayoutId id="2147483768" r:id="rId37"/>
    <p:sldLayoutId id="2147483761" r:id="rId38"/>
    <p:sldLayoutId id="2147483762" r:id="rId39"/>
    <p:sldLayoutId id="2147483754" r:id="rId40"/>
    <p:sldLayoutId id="2147483727" r:id="rId41"/>
    <p:sldLayoutId id="2147483746" r:id="rId42"/>
    <p:sldLayoutId id="2147483769" r:id="rId43"/>
    <p:sldLayoutId id="2147483770" r:id="rId44"/>
    <p:sldLayoutId id="2147483777" r:id="rId45"/>
    <p:sldLayoutId id="2147483776" r:id="rId46"/>
    <p:sldLayoutId id="2147483780" r:id="rId47"/>
    <p:sldLayoutId id="2147483779" r:id="rId48"/>
    <p:sldLayoutId id="2147483778" r:id="rId49"/>
    <p:sldLayoutId id="2147483650" r:id="rId50"/>
    <p:sldLayoutId id="2147483651" r:id="rId51"/>
    <p:sldLayoutId id="2147483652" r:id="rId52"/>
    <p:sldLayoutId id="2147483653" r:id="rId53"/>
    <p:sldLayoutId id="2147483654" r:id="rId54"/>
    <p:sldLayoutId id="2147483655" r:id="rId55"/>
    <p:sldLayoutId id="2147483657" r:id="rId56"/>
    <p:sldLayoutId id="2147483658" r:id="rId57"/>
    <p:sldLayoutId id="2147483659" r:id="rId58"/>
  </p:sldLayoutIdLst>
  <p:hf hdr="0" dt="0"/>
  <p:txStyles>
    <p:titleStyle>
      <a:lvl1pPr algn="l" defTabSz="914400" rtl="0" eaLnBrk="1" latinLnBrk="0" hangingPunct="1">
        <a:lnSpc>
          <a:spcPct val="90000"/>
        </a:lnSpc>
        <a:spcBef>
          <a:spcPct val="0"/>
        </a:spcBef>
        <a:buNone/>
        <a:defRPr sz="30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slideLayout" Target="../slideLayouts/slideLayout7.xml"/><Relationship Id="rId1" Type="http://schemas.openxmlformats.org/officeDocument/2006/relationships/video" Target="https://www.youtube.com/embed/CcBu9QcsAEg?feature=oembed" TargetMode="External"/><Relationship Id="rId6" Type="http://schemas.openxmlformats.org/officeDocument/2006/relationships/hyperlink" Target="https://www.youtube.com/watch?v=CcBu9QcsAEg" TargetMode="External"/><Relationship Id="rId5" Type="http://schemas.openxmlformats.org/officeDocument/2006/relationships/image" Target="../media/image12.jpeg"/><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slideLayout" Target="../slideLayouts/slideLayout7.xml"/><Relationship Id="rId1" Type="http://schemas.openxmlformats.org/officeDocument/2006/relationships/video" Target="https://www.youtube.com/embed/Bfe0nh1oFC8?feature=oembed" TargetMode="External"/><Relationship Id="rId6" Type="http://schemas.openxmlformats.org/officeDocument/2006/relationships/image" Target="../media/image13.jpeg"/><Relationship Id="rId5" Type="http://schemas.openxmlformats.org/officeDocument/2006/relationships/hyperlink" Target="https://www.youtube.com/watch?v=Bfe0nh1oFC8" TargetMode="Externa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slideLayout" Target="../slideLayouts/slideLayout7.xml"/><Relationship Id="rId1" Type="http://schemas.openxmlformats.org/officeDocument/2006/relationships/video" Target="https://www.youtube.com/embed/IaIBRAvXrq0?feature=oembed" TargetMode="External"/><Relationship Id="rId6" Type="http://schemas.openxmlformats.org/officeDocument/2006/relationships/image" Target="../media/image14.jpeg"/><Relationship Id="rId5" Type="http://schemas.openxmlformats.org/officeDocument/2006/relationships/hyperlink" Target="https://www.youtube.com/watch?v=IaIBRAvXrq0" TargetMode="Externa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BAC171-F252-7AFC-EFED-EEB0DB96B7DF}"/>
              </a:ext>
            </a:extLst>
          </p:cNvPr>
          <p:cNvSpPr>
            <a:spLocks noGrp="1"/>
          </p:cNvSpPr>
          <p:nvPr>
            <p:ph type="ctrTitle"/>
          </p:nvPr>
        </p:nvSpPr>
        <p:spPr>
          <a:xfrm>
            <a:off x="1064653" y="2626590"/>
            <a:ext cx="4193557" cy="903700"/>
          </a:xfrm>
        </p:spPr>
        <p:txBody>
          <a:bodyPr/>
          <a:lstStyle/>
          <a:p>
            <a:r>
              <a:rPr lang="en-US" dirty="0"/>
              <a:t>Lesson 1.1</a:t>
            </a:r>
          </a:p>
        </p:txBody>
      </p:sp>
      <p:pic>
        <p:nvPicPr>
          <p:cNvPr id="13" name="Picture Placeholder 12" descr="A person working on a measuring device&#10;&#10;AI-generated content may be incorrect.">
            <a:extLst>
              <a:ext uri="{FF2B5EF4-FFF2-40B4-BE49-F238E27FC236}">
                <a16:creationId xmlns:a16="http://schemas.microsoft.com/office/drawing/2014/main" id="{0C6FA61D-D361-03F6-1439-78D5B2BAE1FE}"/>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298" r="16298"/>
          <a:stretch>
            <a:fillRect/>
          </a:stretch>
        </p:blipFill>
        <p:spPr/>
      </p:pic>
      <p:sp>
        <p:nvSpPr>
          <p:cNvPr id="4" name="Subtitle 3">
            <a:extLst>
              <a:ext uri="{FF2B5EF4-FFF2-40B4-BE49-F238E27FC236}">
                <a16:creationId xmlns:a16="http://schemas.microsoft.com/office/drawing/2014/main" id="{B13DA4D3-2541-1C0E-E440-65B4BEB1D59B}"/>
              </a:ext>
            </a:extLst>
          </p:cNvPr>
          <p:cNvSpPr>
            <a:spLocks noGrp="1"/>
          </p:cNvSpPr>
          <p:nvPr>
            <p:ph type="subTitle" idx="1"/>
          </p:nvPr>
        </p:nvSpPr>
        <p:spPr>
          <a:xfrm>
            <a:off x="1064653" y="3698217"/>
            <a:ext cx="4603307" cy="405102"/>
          </a:xfrm>
        </p:spPr>
        <p:txBody>
          <a:bodyPr/>
          <a:lstStyle/>
          <a:p>
            <a:r>
              <a:rPr lang="en-US" dirty="0"/>
              <a:t>Exploring Industry Pathways</a:t>
            </a:r>
          </a:p>
        </p:txBody>
      </p:sp>
      <p:sp>
        <p:nvSpPr>
          <p:cNvPr id="5" name="Text Placeholder 4">
            <a:extLst>
              <a:ext uri="{FF2B5EF4-FFF2-40B4-BE49-F238E27FC236}">
                <a16:creationId xmlns:a16="http://schemas.microsoft.com/office/drawing/2014/main" id="{0DBFFE47-47D8-B7DD-EBC2-5D63C2EE2C51}"/>
              </a:ext>
            </a:extLst>
          </p:cNvPr>
          <p:cNvSpPr>
            <a:spLocks noGrp="1"/>
          </p:cNvSpPr>
          <p:nvPr>
            <p:ph type="body" sz="quarter" idx="10"/>
          </p:nvPr>
        </p:nvSpPr>
        <p:spPr>
          <a:xfrm>
            <a:off x="1064653" y="1537594"/>
            <a:ext cx="8162592" cy="903700"/>
          </a:xfrm>
        </p:spPr>
        <p:txBody>
          <a:bodyPr/>
          <a:lstStyle/>
          <a:p>
            <a:r>
              <a:rPr lang="en-US" dirty="0"/>
              <a:t>Fitting and Machining</a:t>
            </a:r>
          </a:p>
        </p:txBody>
      </p:sp>
    </p:spTree>
    <p:extLst>
      <p:ext uri="{BB962C8B-B14F-4D97-AF65-F5344CB8AC3E}">
        <p14:creationId xmlns:p14="http://schemas.microsoft.com/office/powerpoint/2010/main" val="895955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61C5B71-2AC6-8158-23F0-18EAE2A4EA20}"/>
              </a:ext>
            </a:extLst>
          </p:cNvPr>
          <p:cNvSpPr>
            <a:spLocks noGrp="1" noRot="1" noMove="1" noResize="1" noEditPoints="1" noAdjustHandles="1" noChangeArrowheads="1" noChangeShapeType="1"/>
          </p:cNvSpPr>
          <p:nvPr/>
        </p:nvSpPr>
        <p:spPr>
          <a:xfrm>
            <a:off x="6888163" y="0"/>
            <a:ext cx="5303837" cy="6804991"/>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US"/>
              <a:t>LESSON OVERVIEW</a:t>
            </a:r>
            <a:endParaRPr lang="en-US" dirty="0"/>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hasCustomPrompt="1"/>
          </p:nvPr>
        </p:nvSpPr>
        <p:spPr>
          <a:xfrm>
            <a:off x="7680325" y="1606933"/>
            <a:ext cx="6877052" cy="304699"/>
          </a:xfrm>
        </p:spPr>
        <p:txBody>
          <a:bodyPr wrap="none">
            <a:spAutoFit/>
          </a:bodyPr>
          <a:lstStyle>
            <a:lvl1pPr marL="0" indent="0">
              <a:buNone/>
              <a:defRPr sz="2200">
                <a:solidFill>
                  <a:schemeClr val="tx2"/>
                </a:solidFill>
              </a:defRPr>
            </a:lvl1pPr>
          </a:lstStyle>
          <a:p>
            <a:pPr lvl="0"/>
            <a:r>
              <a:rPr lang="en-GB" dirty="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hasCustomPrompt="1"/>
          </p:nvPr>
        </p:nvSpPr>
        <p:spPr>
          <a:xfrm>
            <a:off x="7680325" y="1918810"/>
            <a:ext cx="6877051" cy="2005403"/>
          </a:xfr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dirty="0">
                <a:solidFill>
                  <a:schemeClr val="tx2"/>
                </a:solidFill>
              </a:rPr>
              <a:t>Industry video</a:t>
            </a:r>
          </a:p>
          <a:p>
            <a:pPr marL="342900" indent="-342900">
              <a:buClr>
                <a:schemeClr val="accent3"/>
              </a:buClr>
              <a:buFont typeface="Wingdings" pitchFamily="2" charset="2"/>
              <a:buChar char="§"/>
            </a:pPr>
            <a:r>
              <a:rPr lang="en-US" sz="1400" dirty="0">
                <a:solidFill>
                  <a:schemeClr val="tx2"/>
                </a:solidFill>
              </a:rPr>
              <a:t>Exploring career pathways</a:t>
            </a:r>
          </a:p>
          <a:p>
            <a:pPr marL="342900" indent="-342900">
              <a:buClr>
                <a:schemeClr val="accent3"/>
              </a:buClr>
              <a:buFont typeface="Wingdings" pitchFamily="2" charset="2"/>
              <a:buChar char="§"/>
            </a:pPr>
            <a:r>
              <a:rPr lang="en-US" sz="1400" dirty="0">
                <a:solidFill>
                  <a:schemeClr val="tx2"/>
                </a:solidFill>
              </a:rPr>
              <a:t>Class discussion</a:t>
            </a:r>
          </a:p>
          <a:p>
            <a:pPr marL="342900" indent="-342900">
              <a:buClr>
                <a:schemeClr val="accent3"/>
              </a:buClr>
              <a:buFont typeface="Wingdings" pitchFamily="2" charset="2"/>
              <a:buChar char="§"/>
            </a:pPr>
            <a:r>
              <a:rPr lang="en-US" sz="1400" dirty="0">
                <a:solidFill>
                  <a:schemeClr val="tx2"/>
                </a:solidFill>
              </a:rPr>
              <a:t>Reflection on career interests and skills</a:t>
            </a:r>
          </a:p>
          <a:p>
            <a:endParaRPr lang="en-US" dirty="0"/>
          </a:p>
          <a:p>
            <a:endParaRPr lang="en-US" dirty="0"/>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2112560591"/>
              </p:ext>
            </p:extLst>
          </p:nvPr>
        </p:nvGraphicFramePr>
        <p:xfrm>
          <a:off x="1055941" y="1702904"/>
          <a:ext cx="4895850" cy="3603935"/>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3935">
                <a:tc>
                  <a:txBody>
                    <a:bodyPr/>
                    <a:lstStyle/>
                    <a:p>
                      <a:r>
                        <a:rPr lang="en-US" dirty="0"/>
                        <a:t>What we’ll cover</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US" sz="1600" dirty="0">
                          <a:solidFill>
                            <a:schemeClr val="tx2"/>
                          </a:solidFill>
                        </a:rPr>
                        <a:t>Overview of Unit A: Fitting and Machining</a:t>
                      </a:r>
                    </a:p>
                  </a:txBody>
                  <a:tcPr anchor="ctr"/>
                </a:tc>
                <a:extLst>
                  <a:ext uri="{0D108BD9-81ED-4DB2-BD59-A6C34878D82A}">
                    <a16:rowId xmlns:a16="http://schemas.microsoft.com/office/drawing/2014/main" val="508081052"/>
                  </a:ext>
                </a:extLst>
              </a:tr>
              <a:tr h="720000">
                <a:tc>
                  <a:txBody>
                    <a:bodyPr/>
                    <a:lstStyle/>
                    <a:p>
                      <a:pPr marL="0" indent="0">
                        <a:buFont typeface="+mj-lt"/>
                        <a:buNone/>
                      </a:pPr>
                      <a:r>
                        <a:rPr lang="en-US" sz="1600" dirty="0">
                          <a:solidFill>
                            <a:schemeClr val="tx2"/>
                          </a:solidFill>
                        </a:rPr>
                        <a:t>Importance of Fitting and Machining skills and jobs</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dirty="0">
                          <a:solidFill>
                            <a:schemeClr val="tx2"/>
                          </a:solidFill>
                        </a:rPr>
                        <a:t>Examples of projects (Assessment Tasks)</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dirty="0">
                          <a:solidFill>
                            <a:schemeClr val="tx2"/>
                          </a:solidFill>
                        </a:rPr>
                        <a:t>Careers and pathways in Fitting and Machining</a:t>
                      </a:r>
                    </a:p>
                  </a:txBody>
                  <a:tcPr anchor="ctr"/>
                </a:tc>
                <a:extLst>
                  <a:ext uri="{0D108BD9-81ED-4DB2-BD59-A6C34878D82A}">
                    <a16:rowId xmlns:a16="http://schemas.microsoft.com/office/drawing/2014/main" val="1553370433"/>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785713"/>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solidFill>
                  <a:schemeClr val="accent3"/>
                </a:solidFill>
              </a:rPr>
              <a:t>RESOURCES</a:t>
            </a:r>
          </a:p>
        </p:txBody>
      </p:sp>
      <p:sp>
        <p:nvSpPr>
          <p:cNvPr id="30" name="Text Placeholder 2">
            <a:extLst>
              <a:ext uri="{FF2B5EF4-FFF2-40B4-BE49-F238E27FC236}">
                <a16:creationId xmlns:a16="http://schemas.microsoft.com/office/drawing/2014/main" id="{043F7054-8321-DBDA-E6AB-07C5F9D4578F}"/>
              </a:ext>
            </a:extLst>
          </p:cNvPr>
          <p:cNvSpPr txBox="1">
            <a:spLocks/>
          </p:cNvSpPr>
          <p:nvPr/>
        </p:nvSpPr>
        <p:spPr>
          <a:xfrm>
            <a:off x="7680325" y="4035012"/>
            <a:ext cx="3455987" cy="983584"/>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US" sz="1400" dirty="0">
                <a:solidFill>
                  <a:schemeClr val="tx2"/>
                </a:solidFill>
              </a:rPr>
              <a:t>Examples of real projects</a:t>
            </a:r>
          </a:p>
          <a:p>
            <a:pPr marL="342900" indent="-342900">
              <a:buClr>
                <a:schemeClr val="accent3"/>
              </a:buClr>
              <a:buFont typeface="Wingdings" pitchFamily="2" charset="2"/>
              <a:buChar char="§"/>
            </a:pPr>
            <a:r>
              <a:rPr lang="en-US" sz="1400" dirty="0">
                <a:solidFill>
                  <a:schemeClr val="tx2"/>
                </a:solidFill>
              </a:rPr>
              <a:t>Career Pathways handouts</a:t>
            </a:r>
          </a:p>
          <a:p>
            <a:pPr marL="342900" indent="-342900">
              <a:buClr>
                <a:schemeClr val="accent3"/>
              </a:buClr>
              <a:buFont typeface="Wingdings" pitchFamily="2" charset="2"/>
              <a:buChar char="§"/>
            </a:pPr>
            <a:r>
              <a:rPr lang="en-US" sz="1400" dirty="0">
                <a:solidFill>
                  <a:schemeClr val="tx2"/>
                </a:solidFill>
              </a:rPr>
              <a:t>Mind map</a:t>
            </a:r>
            <a:endParaRPr lang="en-US" sz="1400" dirty="0"/>
          </a:p>
        </p:txBody>
      </p:sp>
      <p:sp>
        <p:nvSpPr>
          <p:cNvPr id="7" name="Text Placeholder 6">
            <a:extLst>
              <a:ext uri="{FF2B5EF4-FFF2-40B4-BE49-F238E27FC236}">
                <a16:creationId xmlns:a16="http://schemas.microsoft.com/office/drawing/2014/main" id="{8231CD86-1A39-98D4-B701-FCEECFA949B4}"/>
              </a:ext>
            </a:extLst>
          </p:cNvPr>
          <p:cNvSpPr txBox="1">
            <a:spLocks/>
          </p:cNvSpPr>
          <p:nvPr/>
        </p:nvSpPr>
        <p:spPr>
          <a:xfrm>
            <a:off x="0" y="336632"/>
            <a:ext cx="339305" cy="203509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LESSON SUMMARY</a:t>
            </a:r>
          </a:p>
        </p:txBody>
      </p:sp>
      <p:sp>
        <p:nvSpPr>
          <p:cNvPr id="8" name="Rectangle 7">
            <a:extLst>
              <a:ext uri="{FF2B5EF4-FFF2-40B4-BE49-F238E27FC236}">
                <a16:creationId xmlns:a16="http://schemas.microsoft.com/office/drawing/2014/main" id="{EDEE2E84-CDF5-38D7-4184-3E0F13143B0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026CA772-3352-3D65-6CFF-5B8F3011FCFD}"/>
              </a:ext>
            </a:extLst>
          </p:cNvPr>
          <p:cNvPicPr>
            <a:picLocks noChangeAspect="1"/>
          </p:cNvPicPr>
          <p:nvPr/>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3110770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BA0F0-A35B-A300-2F60-D48EC804EDBE}"/>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72FD29AE-48C7-F09B-40E6-6D1F423CD9BF}"/>
              </a:ext>
            </a:extLst>
          </p:cNvPr>
          <p:cNvSpPr>
            <a:spLocks noGrp="1" noRot="1" noMove="1" noResize="1" noEditPoints="1" noAdjustHandles="1" noChangeArrowheads="1" noChangeShapeType="1"/>
          </p:cNvSpPr>
          <p:nvPr/>
        </p:nvSpPr>
        <p:spPr>
          <a:xfrm>
            <a:off x="6888163" y="0"/>
            <a:ext cx="5303837" cy="6804991"/>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a:extLst>
              <a:ext uri="{FF2B5EF4-FFF2-40B4-BE49-F238E27FC236}">
                <a16:creationId xmlns:a16="http://schemas.microsoft.com/office/drawing/2014/main" id="{7016AA3A-094C-0CBB-8666-4E93381ABC75}"/>
              </a:ext>
            </a:extLst>
          </p:cNvPr>
          <p:cNvSpPr>
            <a:spLocks noGrp="1"/>
          </p:cNvSpPr>
          <p:nvPr>
            <p:ph type="title"/>
          </p:nvPr>
        </p:nvSpPr>
        <p:spPr>
          <a:xfrm>
            <a:off x="1055941" y="873125"/>
            <a:ext cx="3158663" cy="524553"/>
          </a:xfrm>
        </p:spPr>
        <p:txBody>
          <a:bodyPr/>
          <a:lstStyle/>
          <a:p>
            <a:r>
              <a:rPr lang="en-US" dirty="0"/>
              <a:t>UNIT SUMMARY</a:t>
            </a:r>
          </a:p>
        </p:txBody>
      </p:sp>
      <p:sp>
        <p:nvSpPr>
          <p:cNvPr id="27" name="Text Placeholder 5">
            <a:extLst>
              <a:ext uri="{FF2B5EF4-FFF2-40B4-BE49-F238E27FC236}">
                <a16:creationId xmlns:a16="http://schemas.microsoft.com/office/drawing/2014/main" id="{5B38C92B-83CA-CFBC-81FB-CCA14D733D38}"/>
              </a:ext>
            </a:extLst>
          </p:cNvPr>
          <p:cNvSpPr>
            <a:spLocks noGrp="1"/>
          </p:cNvSpPr>
          <p:nvPr>
            <p:ph type="body" sz="quarter" idx="11" hasCustomPrompt="1"/>
          </p:nvPr>
        </p:nvSpPr>
        <p:spPr>
          <a:xfrm>
            <a:off x="7676102" y="4696653"/>
            <a:ext cx="6877052" cy="304699"/>
          </a:xfrm>
          <a:prstGeom prst="rect">
            <a:avLst/>
          </a:prstGeom>
        </p:spPr>
        <p:txBody>
          <a:bodyPr wrap="none">
            <a:spAutoFit/>
          </a:bodyPr>
          <a:lstStyle>
            <a:lvl1pPr marL="0" indent="0">
              <a:buNone/>
              <a:defRPr sz="2200">
                <a:solidFill>
                  <a:schemeClr val="tx2"/>
                </a:solidFill>
              </a:defRPr>
            </a:lvl1pPr>
          </a:lstStyle>
          <a:p>
            <a:pPr lvl="0"/>
            <a:r>
              <a:rPr lang="en-GB" sz="1800" dirty="0">
                <a:solidFill>
                  <a:schemeClr val="accent3"/>
                </a:solidFill>
              </a:rPr>
              <a:t>ASSESSMENT TASKS</a:t>
            </a:r>
          </a:p>
        </p:txBody>
      </p:sp>
      <p:sp>
        <p:nvSpPr>
          <p:cNvPr id="28" name="Text Placeholder 2">
            <a:extLst>
              <a:ext uri="{FF2B5EF4-FFF2-40B4-BE49-F238E27FC236}">
                <a16:creationId xmlns:a16="http://schemas.microsoft.com/office/drawing/2014/main" id="{8A28FF57-FE99-6479-428D-DE2BBD463D95}"/>
              </a:ext>
            </a:extLst>
          </p:cNvPr>
          <p:cNvSpPr>
            <a:spLocks noGrp="1"/>
          </p:cNvSpPr>
          <p:nvPr>
            <p:ph type="body" idx="1" hasCustomPrompt="1"/>
          </p:nvPr>
        </p:nvSpPr>
        <p:spPr>
          <a:xfrm>
            <a:off x="7676102" y="5005239"/>
            <a:ext cx="6877051" cy="516039"/>
          </a:xfrm>
          <a:prstGeom prst="rect">
            <a:avLst/>
          </a:prstGeom>
        </p:spPr>
        <p:txBody>
          <a:bodyPr wrap="square" tIns="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a:buClr>
                <a:schemeClr val="accent3"/>
              </a:buClr>
            </a:pPr>
            <a:r>
              <a:rPr lang="en-US" sz="1400" dirty="0">
                <a:solidFill>
                  <a:schemeClr val="tx2"/>
                </a:solidFill>
              </a:rPr>
              <a:t>Assessment 1: Practical demonstration</a:t>
            </a:r>
          </a:p>
          <a:p>
            <a:pPr>
              <a:buClr>
                <a:schemeClr val="accent3"/>
              </a:buClr>
            </a:pPr>
            <a:r>
              <a:rPr lang="en-US" sz="1400" dirty="0">
                <a:solidFill>
                  <a:schemeClr val="tx2"/>
                </a:solidFill>
              </a:rPr>
              <a:t>Assessment 2: Project</a:t>
            </a:r>
          </a:p>
        </p:txBody>
      </p:sp>
      <p:sp>
        <p:nvSpPr>
          <p:cNvPr id="4" name="Text Placeholder 2">
            <a:extLst>
              <a:ext uri="{FF2B5EF4-FFF2-40B4-BE49-F238E27FC236}">
                <a16:creationId xmlns:a16="http://schemas.microsoft.com/office/drawing/2014/main" id="{C5264FDB-4644-8EBE-3492-6B49B542A1C5}"/>
              </a:ext>
            </a:extLst>
          </p:cNvPr>
          <p:cNvSpPr txBox="1">
            <a:spLocks/>
          </p:cNvSpPr>
          <p:nvPr/>
        </p:nvSpPr>
        <p:spPr>
          <a:xfrm>
            <a:off x="1055687" y="1700212"/>
            <a:ext cx="4622870" cy="370357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US" dirty="0"/>
              <a:t>In this unit, you will demonstrate fundamental ways of working in fitting and machining. </a:t>
            </a:r>
          </a:p>
          <a:p>
            <a:pPr>
              <a:lnSpc>
                <a:spcPct val="100000"/>
              </a:lnSpc>
            </a:pPr>
            <a:r>
              <a:rPr lang="en-US" dirty="0"/>
              <a:t>You will use tools, machinery and equipment safely, and </a:t>
            </a:r>
            <a:r>
              <a:rPr lang="en-US" dirty="0" err="1"/>
              <a:t>recognise</a:t>
            </a:r>
            <a:r>
              <a:rPr lang="en-US" dirty="0"/>
              <a:t> that products are manufactured, maintained and repaired using drawings and technical information that detail the expected quality standards of the final product – for example, size, type and grade of metal, tolerances, fits, finish and joints. </a:t>
            </a:r>
          </a:p>
          <a:p>
            <a:pPr>
              <a:lnSpc>
                <a:spcPct val="100000"/>
              </a:lnSpc>
            </a:pPr>
            <a:r>
              <a:rPr lang="en-US" dirty="0"/>
              <a:t>You will evaluate, make decisions about, and adapt production plans, skills and procedures, and products, with the understanding that the quality of products depends on customer expectations of value, which affects industry production processes.</a:t>
            </a:r>
            <a:endParaRPr lang="en-US" dirty="0">
              <a:solidFill>
                <a:schemeClr val="tx2"/>
              </a:solidFill>
            </a:endParaRPr>
          </a:p>
        </p:txBody>
      </p:sp>
      <p:sp>
        <p:nvSpPr>
          <p:cNvPr id="5" name="Text Placeholder 5">
            <a:extLst>
              <a:ext uri="{FF2B5EF4-FFF2-40B4-BE49-F238E27FC236}">
                <a16:creationId xmlns:a16="http://schemas.microsoft.com/office/drawing/2014/main" id="{B7A21827-F9FC-144D-E417-11DD2F479AB3}"/>
              </a:ext>
            </a:extLst>
          </p:cNvPr>
          <p:cNvSpPr txBox="1">
            <a:spLocks/>
          </p:cNvSpPr>
          <p:nvPr/>
        </p:nvSpPr>
        <p:spPr>
          <a:xfrm>
            <a:off x="7680325" y="977135"/>
            <a:ext cx="2128788"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solidFill>
                  <a:schemeClr val="accent3"/>
                </a:solidFill>
              </a:rPr>
              <a:t>UNIT OBJECTIVES</a:t>
            </a:r>
          </a:p>
        </p:txBody>
      </p:sp>
      <p:sp>
        <p:nvSpPr>
          <p:cNvPr id="8" name="Text Placeholder 2">
            <a:extLst>
              <a:ext uri="{FF2B5EF4-FFF2-40B4-BE49-F238E27FC236}">
                <a16:creationId xmlns:a16="http://schemas.microsoft.com/office/drawing/2014/main" id="{CA5FF6D9-7507-E972-67D2-CA4FD08DC5D2}"/>
              </a:ext>
            </a:extLst>
          </p:cNvPr>
          <p:cNvSpPr txBox="1">
            <a:spLocks/>
          </p:cNvSpPr>
          <p:nvPr/>
        </p:nvSpPr>
        <p:spPr>
          <a:xfrm>
            <a:off x="7676102" y="1345865"/>
            <a:ext cx="3978276" cy="297107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spcBef>
                <a:spcPts val="0"/>
              </a:spcBef>
              <a:spcAft>
                <a:spcPts val="400"/>
              </a:spcAft>
              <a:buClr>
                <a:schemeClr val="tx2"/>
              </a:buClr>
              <a:buSzPct val="100000"/>
              <a:buFont typeface="+mj-lt"/>
              <a:buAutoNum type="arabicPeriod"/>
            </a:pPr>
            <a:r>
              <a:rPr lang="en-US" sz="1400" dirty="0">
                <a:solidFill>
                  <a:schemeClr val="tx2"/>
                </a:solidFill>
              </a:rPr>
              <a:t>Demonstrate fitting and machining industry practices, and production skills and procedures. </a:t>
            </a:r>
          </a:p>
          <a:p>
            <a:pPr marL="342900" indent="-342900">
              <a:spcBef>
                <a:spcPts val="0"/>
              </a:spcBef>
              <a:spcAft>
                <a:spcPts val="400"/>
              </a:spcAft>
              <a:buClr>
                <a:schemeClr val="tx2"/>
              </a:buClr>
              <a:buSzPct val="100000"/>
              <a:buFont typeface="+mj-lt"/>
              <a:buAutoNum type="arabicPeriod"/>
            </a:pPr>
            <a:r>
              <a:rPr lang="en-US" sz="1400" dirty="0">
                <a:solidFill>
                  <a:schemeClr val="tx2"/>
                </a:solidFill>
              </a:rPr>
              <a:t>Interpret fitting and machining drawings and technical information. </a:t>
            </a:r>
          </a:p>
          <a:p>
            <a:pPr marL="342900" indent="-342900">
              <a:spcBef>
                <a:spcPts val="0"/>
              </a:spcBef>
              <a:spcAft>
                <a:spcPts val="400"/>
              </a:spcAft>
              <a:buClr>
                <a:schemeClr val="tx2"/>
              </a:buClr>
              <a:buSzPct val="100000"/>
              <a:buFont typeface="+mj-lt"/>
              <a:buAutoNum type="arabicPeriod"/>
            </a:pPr>
            <a:r>
              <a:rPr lang="en-US" sz="1400" dirty="0">
                <a:solidFill>
                  <a:schemeClr val="tx2"/>
                </a:solidFill>
              </a:rPr>
              <a:t>Select fitting and machining industry practices, and production skills and procedures. </a:t>
            </a:r>
          </a:p>
          <a:p>
            <a:pPr marL="342900" indent="-342900">
              <a:spcBef>
                <a:spcPts val="0"/>
              </a:spcBef>
              <a:spcAft>
                <a:spcPts val="400"/>
              </a:spcAft>
              <a:buClr>
                <a:schemeClr val="tx2"/>
              </a:buClr>
              <a:buSzPct val="100000"/>
              <a:buFont typeface="+mj-lt"/>
              <a:buAutoNum type="arabicPeriod"/>
            </a:pPr>
            <a:r>
              <a:rPr lang="en-US" sz="1400" dirty="0">
                <a:solidFill>
                  <a:schemeClr val="tx2"/>
                </a:solidFill>
              </a:rPr>
              <a:t>Sequence fitting and machining production processes. </a:t>
            </a:r>
          </a:p>
          <a:p>
            <a:pPr marL="342900" indent="-342900">
              <a:spcBef>
                <a:spcPts val="0"/>
              </a:spcBef>
              <a:spcAft>
                <a:spcPts val="400"/>
              </a:spcAft>
              <a:buClr>
                <a:schemeClr val="tx2"/>
              </a:buClr>
              <a:buSzPct val="100000"/>
              <a:buFont typeface="+mj-lt"/>
              <a:buAutoNum type="arabicPeriod"/>
            </a:pPr>
            <a:r>
              <a:rPr lang="en-US" sz="1400" dirty="0">
                <a:solidFill>
                  <a:schemeClr val="tx2"/>
                </a:solidFill>
              </a:rPr>
              <a:t>Evaluate fitting and machining production skills and procedures, and products. </a:t>
            </a:r>
          </a:p>
          <a:p>
            <a:pPr marL="342900" indent="-342900">
              <a:spcBef>
                <a:spcPts val="0"/>
              </a:spcBef>
              <a:spcAft>
                <a:spcPts val="400"/>
              </a:spcAft>
              <a:buClr>
                <a:schemeClr val="tx2"/>
              </a:buClr>
              <a:buSzPct val="100000"/>
              <a:buFont typeface="+mj-lt"/>
              <a:buAutoNum type="arabicPeriod"/>
            </a:pPr>
            <a:r>
              <a:rPr lang="en-US" sz="1400" dirty="0">
                <a:solidFill>
                  <a:schemeClr val="tx2"/>
                </a:solidFill>
              </a:rPr>
              <a:t>Adapt fitting and machining production plans, skills and procedures. </a:t>
            </a:r>
            <a:endParaRPr lang="en-US" sz="1400" dirty="0"/>
          </a:p>
        </p:txBody>
      </p:sp>
      <p:sp>
        <p:nvSpPr>
          <p:cNvPr id="2" name="Text Placeholder 6">
            <a:extLst>
              <a:ext uri="{FF2B5EF4-FFF2-40B4-BE49-F238E27FC236}">
                <a16:creationId xmlns:a16="http://schemas.microsoft.com/office/drawing/2014/main" id="{478BFD2E-2771-16EB-C874-4AF81C59932D}"/>
              </a:ext>
            </a:extLst>
          </p:cNvPr>
          <p:cNvSpPr txBox="1">
            <a:spLocks/>
          </p:cNvSpPr>
          <p:nvPr/>
        </p:nvSpPr>
        <p:spPr>
          <a:xfrm>
            <a:off x="0" y="336632"/>
            <a:ext cx="339305" cy="2065547"/>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COURSE SUMMARY</a:t>
            </a:r>
          </a:p>
        </p:txBody>
      </p:sp>
      <p:sp>
        <p:nvSpPr>
          <p:cNvPr id="3" name="Rectangle 2">
            <a:extLst>
              <a:ext uri="{FF2B5EF4-FFF2-40B4-BE49-F238E27FC236}">
                <a16:creationId xmlns:a16="http://schemas.microsoft.com/office/drawing/2014/main" id="{E84F530D-C81E-5BFB-D761-D3A6D5718960}"/>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128B316-946B-CF08-A032-7DA25B2A752E}"/>
              </a:ext>
            </a:extLst>
          </p:cNvPr>
          <p:cNvPicPr>
            <a:picLocks noChangeAspect="1"/>
          </p:cNvPicPr>
          <p:nvPr/>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819750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31EAD-A053-3DEB-687F-4BC5F1C2F8FD}"/>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D5595EB3-A50D-D9D0-46FE-E30D7C79FC6D}"/>
              </a:ext>
            </a:extLst>
          </p:cNvPr>
          <p:cNvSpPr>
            <a:spLocks noGrp="1"/>
          </p:cNvSpPr>
          <p:nvPr>
            <p:ph type="title"/>
          </p:nvPr>
        </p:nvSpPr>
        <p:spPr>
          <a:xfrm>
            <a:off x="1055941" y="873125"/>
            <a:ext cx="4185803" cy="524553"/>
          </a:xfrm>
        </p:spPr>
        <p:txBody>
          <a:bodyPr/>
          <a:lstStyle/>
          <a:p>
            <a:r>
              <a:rPr lang="en-US" dirty="0"/>
              <a:t>INDUSTRY IN ACTION</a:t>
            </a:r>
          </a:p>
        </p:txBody>
      </p:sp>
      <p:sp>
        <p:nvSpPr>
          <p:cNvPr id="3" name="Text Placeholder 6">
            <a:extLst>
              <a:ext uri="{FF2B5EF4-FFF2-40B4-BE49-F238E27FC236}">
                <a16:creationId xmlns:a16="http://schemas.microsoft.com/office/drawing/2014/main" id="{1A3F8663-4C67-9140-361C-7F1291BC5E6E}"/>
              </a:ext>
            </a:extLst>
          </p:cNvPr>
          <p:cNvSpPr txBox="1">
            <a:spLocks/>
          </p:cNvSpPr>
          <p:nvPr/>
        </p:nvSpPr>
        <p:spPr>
          <a:xfrm>
            <a:off x="0" y="336632"/>
            <a:ext cx="339305" cy="106553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ACTIVITY</a:t>
            </a:r>
          </a:p>
        </p:txBody>
      </p:sp>
      <p:sp>
        <p:nvSpPr>
          <p:cNvPr id="4" name="Rectangle 3">
            <a:extLst>
              <a:ext uri="{FF2B5EF4-FFF2-40B4-BE49-F238E27FC236}">
                <a16:creationId xmlns:a16="http://schemas.microsoft.com/office/drawing/2014/main" id="{D0C12B1E-F087-D579-5FDF-895B363B4766}"/>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8064EB0-56B1-C20B-4464-03B0C9BBF0BE}"/>
              </a:ext>
            </a:extLst>
          </p:cNvPr>
          <p:cNvPicPr>
            <a:picLocks noChangeAspect="1"/>
          </p:cNvPicPr>
          <p:nvPr/>
        </p:nvPicPr>
        <p:blipFill>
          <a:blip r:embed="rId3"/>
          <a:stretch>
            <a:fillRect/>
          </a:stretch>
        </p:blipFill>
        <p:spPr>
          <a:xfrm>
            <a:off x="75358" y="45909"/>
            <a:ext cx="187932" cy="251236"/>
          </a:xfrm>
          <a:prstGeom prst="rect">
            <a:avLst/>
          </a:prstGeom>
        </p:spPr>
      </p:pic>
      <p:sp>
        <p:nvSpPr>
          <p:cNvPr id="7" name="Rectangle 6">
            <a:extLst>
              <a:ext uri="{FF2B5EF4-FFF2-40B4-BE49-F238E27FC236}">
                <a16:creationId xmlns:a16="http://schemas.microsoft.com/office/drawing/2014/main" id="{F3D63E12-0883-0171-C536-EB3C0A19C641}"/>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D7357902-BA69-BC3C-4C2B-56FF5539AC06}"/>
              </a:ext>
            </a:extLst>
          </p:cNvPr>
          <p:cNvPicPr>
            <a:picLocks noChangeAspect="1"/>
          </p:cNvPicPr>
          <p:nvPr/>
        </p:nvPicPr>
        <p:blipFill>
          <a:blip r:embed="rId4"/>
          <a:stretch>
            <a:fillRect/>
          </a:stretch>
        </p:blipFill>
        <p:spPr>
          <a:xfrm>
            <a:off x="43930" y="63259"/>
            <a:ext cx="240137" cy="198609"/>
          </a:xfrm>
          <a:prstGeom prst="rect">
            <a:avLst/>
          </a:prstGeom>
        </p:spPr>
      </p:pic>
      <p:pic>
        <p:nvPicPr>
          <p:cNvPr id="6" name="Online Media 5" descr="Competenz Trades: How to become a fitting and machining engineer - Ben Norton">
            <a:hlinkClick r:id="" action="ppaction://media"/>
            <a:extLst>
              <a:ext uri="{FF2B5EF4-FFF2-40B4-BE49-F238E27FC236}">
                <a16:creationId xmlns:a16="http://schemas.microsoft.com/office/drawing/2014/main" id="{D9C691FB-D69E-3129-441C-5D15A20BAAD6}"/>
              </a:ext>
            </a:extLst>
          </p:cNvPr>
          <p:cNvPicPr>
            <a:picLocks noRot="1" noChangeAspect="1"/>
          </p:cNvPicPr>
          <p:nvPr>
            <a:videoFile r:link="rId1"/>
          </p:nvPr>
        </p:nvPicPr>
        <p:blipFill>
          <a:blip r:embed="rId5"/>
          <a:stretch>
            <a:fillRect/>
          </a:stretch>
        </p:blipFill>
        <p:spPr>
          <a:xfrm>
            <a:off x="3092327" y="1529459"/>
            <a:ext cx="8649730" cy="4887097"/>
          </a:xfrm>
          <a:prstGeom prst="rect">
            <a:avLst/>
          </a:prstGeom>
        </p:spPr>
      </p:pic>
      <p:sp>
        <p:nvSpPr>
          <p:cNvPr id="11" name="TextBox 10">
            <a:extLst>
              <a:ext uri="{FF2B5EF4-FFF2-40B4-BE49-F238E27FC236}">
                <a16:creationId xmlns:a16="http://schemas.microsoft.com/office/drawing/2014/main" id="{A6634BFA-E13B-D514-CE70-937AF2525B44}"/>
              </a:ext>
            </a:extLst>
          </p:cNvPr>
          <p:cNvSpPr txBox="1"/>
          <p:nvPr/>
        </p:nvSpPr>
        <p:spPr>
          <a:xfrm>
            <a:off x="3056476" y="6416556"/>
            <a:ext cx="8311740" cy="307777"/>
          </a:xfrm>
          <a:prstGeom prst="rect">
            <a:avLst/>
          </a:prstGeom>
          <a:noFill/>
        </p:spPr>
        <p:txBody>
          <a:bodyPr wrap="square" rtlCol="0">
            <a:spAutoFit/>
          </a:bodyPr>
          <a:lstStyle/>
          <a:p>
            <a:r>
              <a:rPr lang="en-US" sz="1400" b="1" dirty="0">
                <a:solidFill>
                  <a:schemeClr val="accent6"/>
                </a:solidFill>
              </a:rPr>
              <a:t>Link: </a:t>
            </a:r>
            <a:r>
              <a:rPr lang="en-US" sz="1400" dirty="0">
                <a:solidFill>
                  <a:schemeClr val="accent6"/>
                </a:solidFill>
                <a:hlinkClick r:id="rId6"/>
              </a:rPr>
              <a:t>https://www.youtube.com/watch?v=CcBu9QcsAEg</a:t>
            </a:r>
            <a:r>
              <a:rPr lang="en-US" sz="1400" dirty="0">
                <a:solidFill>
                  <a:schemeClr val="accent6"/>
                </a:solidFill>
              </a:rPr>
              <a:t> </a:t>
            </a:r>
          </a:p>
        </p:txBody>
      </p:sp>
    </p:spTree>
    <p:extLst>
      <p:ext uri="{BB962C8B-B14F-4D97-AF65-F5344CB8AC3E}">
        <p14:creationId xmlns:p14="http://schemas.microsoft.com/office/powerpoint/2010/main" val="225188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C53D1-64D7-E62B-7689-EB0A6071CC04}"/>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EA4C5327-F8C0-5D96-2805-B3BB0FCFEA2A}"/>
              </a:ext>
            </a:extLst>
          </p:cNvPr>
          <p:cNvSpPr>
            <a:spLocks noGrp="1"/>
          </p:cNvSpPr>
          <p:nvPr>
            <p:ph type="title"/>
          </p:nvPr>
        </p:nvSpPr>
        <p:spPr>
          <a:xfrm>
            <a:off x="1055941" y="873125"/>
            <a:ext cx="4185803" cy="524553"/>
          </a:xfrm>
        </p:spPr>
        <p:txBody>
          <a:bodyPr/>
          <a:lstStyle/>
          <a:p>
            <a:r>
              <a:rPr lang="en-US" dirty="0"/>
              <a:t>INDUSTRY IN ACTION</a:t>
            </a:r>
          </a:p>
        </p:txBody>
      </p:sp>
      <p:sp>
        <p:nvSpPr>
          <p:cNvPr id="3" name="Text Placeholder 6">
            <a:extLst>
              <a:ext uri="{FF2B5EF4-FFF2-40B4-BE49-F238E27FC236}">
                <a16:creationId xmlns:a16="http://schemas.microsoft.com/office/drawing/2014/main" id="{D9ED3A5D-CF08-9692-A71C-F71EE0DEF971}"/>
              </a:ext>
            </a:extLst>
          </p:cNvPr>
          <p:cNvSpPr txBox="1">
            <a:spLocks/>
          </p:cNvSpPr>
          <p:nvPr/>
        </p:nvSpPr>
        <p:spPr>
          <a:xfrm>
            <a:off x="0" y="336632"/>
            <a:ext cx="339305" cy="106553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ACTIVITY</a:t>
            </a:r>
          </a:p>
        </p:txBody>
      </p:sp>
      <p:sp>
        <p:nvSpPr>
          <p:cNvPr id="4" name="Rectangle 3">
            <a:extLst>
              <a:ext uri="{FF2B5EF4-FFF2-40B4-BE49-F238E27FC236}">
                <a16:creationId xmlns:a16="http://schemas.microsoft.com/office/drawing/2014/main" id="{9FD3C5B7-B253-4C51-7078-C54B1CB69B10}"/>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156FDC4-2360-1B90-5064-278E2119497D}"/>
              </a:ext>
            </a:extLst>
          </p:cNvPr>
          <p:cNvPicPr>
            <a:picLocks noChangeAspect="1"/>
          </p:cNvPicPr>
          <p:nvPr/>
        </p:nvPicPr>
        <p:blipFill>
          <a:blip r:embed="rId3"/>
          <a:stretch>
            <a:fillRect/>
          </a:stretch>
        </p:blipFill>
        <p:spPr>
          <a:xfrm>
            <a:off x="75358" y="45909"/>
            <a:ext cx="187932" cy="251236"/>
          </a:xfrm>
          <a:prstGeom prst="rect">
            <a:avLst/>
          </a:prstGeom>
        </p:spPr>
      </p:pic>
      <p:sp>
        <p:nvSpPr>
          <p:cNvPr id="7" name="Rectangle 6">
            <a:extLst>
              <a:ext uri="{FF2B5EF4-FFF2-40B4-BE49-F238E27FC236}">
                <a16:creationId xmlns:a16="http://schemas.microsoft.com/office/drawing/2014/main" id="{DEA9A845-8484-6023-2C9A-16ACD19C1E3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309EA7C-C8CF-B824-1F73-5C3D1C61B3C0}"/>
              </a:ext>
            </a:extLst>
          </p:cNvPr>
          <p:cNvPicPr>
            <a:picLocks noChangeAspect="1"/>
          </p:cNvPicPr>
          <p:nvPr/>
        </p:nvPicPr>
        <p:blipFill>
          <a:blip r:embed="rId4"/>
          <a:stretch>
            <a:fillRect/>
          </a:stretch>
        </p:blipFill>
        <p:spPr>
          <a:xfrm>
            <a:off x="43930" y="63259"/>
            <a:ext cx="240137" cy="198609"/>
          </a:xfrm>
          <a:prstGeom prst="rect">
            <a:avLst/>
          </a:prstGeom>
        </p:spPr>
      </p:pic>
      <p:sp>
        <p:nvSpPr>
          <p:cNvPr id="11" name="TextBox 10">
            <a:extLst>
              <a:ext uri="{FF2B5EF4-FFF2-40B4-BE49-F238E27FC236}">
                <a16:creationId xmlns:a16="http://schemas.microsoft.com/office/drawing/2014/main" id="{983FCBA0-3F42-D267-14BD-BC4D678227D4}"/>
              </a:ext>
            </a:extLst>
          </p:cNvPr>
          <p:cNvSpPr txBox="1"/>
          <p:nvPr/>
        </p:nvSpPr>
        <p:spPr>
          <a:xfrm>
            <a:off x="3056476" y="6416556"/>
            <a:ext cx="8311740" cy="307777"/>
          </a:xfrm>
          <a:prstGeom prst="rect">
            <a:avLst/>
          </a:prstGeom>
          <a:noFill/>
        </p:spPr>
        <p:txBody>
          <a:bodyPr wrap="square" lIns="91440" tIns="45720" rIns="91440" bIns="45720" rtlCol="0" anchor="t">
            <a:spAutoFit/>
          </a:bodyPr>
          <a:lstStyle/>
          <a:p>
            <a:r>
              <a:rPr lang="en-US" sz="1400" dirty="0">
                <a:solidFill>
                  <a:schemeClr val="accent6"/>
                </a:solidFill>
                <a:cs typeface="Arial"/>
              </a:rPr>
              <a:t>Link: </a:t>
            </a:r>
            <a:r>
              <a:rPr lang="en-US" sz="1400" dirty="0">
                <a:solidFill>
                  <a:schemeClr val="accent2"/>
                </a:solidFill>
                <a:ea typeface="+mn-lt"/>
                <a:cs typeface="+mn-lt"/>
                <a:hlinkClick r:id="rId5">
                  <a:extLst>
                    <a:ext uri="{A12FA001-AC4F-418D-AE19-62706E023703}">
                      <ahyp:hlinkClr xmlns:ahyp="http://schemas.microsoft.com/office/drawing/2018/hyperlinkcolor" val="tx"/>
                    </a:ext>
                  </a:extLst>
                </a:hlinkClick>
              </a:rPr>
              <a:t>https://www.youtube.com/watch?v=Bfe0nh1oFC8</a:t>
            </a:r>
            <a:r>
              <a:rPr lang="en-US" sz="1400" dirty="0">
                <a:solidFill>
                  <a:schemeClr val="accent2"/>
                </a:solidFill>
                <a:ea typeface="+mn-lt"/>
                <a:cs typeface="+mn-lt"/>
              </a:rPr>
              <a:t> </a:t>
            </a:r>
          </a:p>
        </p:txBody>
      </p:sp>
      <p:pic>
        <p:nvPicPr>
          <p:cNvPr id="2" name="Online Media 1" title="A career in fitting &amp; machining | Hayes International | Competenz">
            <a:hlinkClick r:id="" action="ppaction://media"/>
            <a:extLst>
              <a:ext uri="{FF2B5EF4-FFF2-40B4-BE49-F238E27FC236}">
                <a16:creationId xmlns:a16="http://schemas.microsoft.com/office/drawing/2014/main" id="{C2047579-7FAB-8BE7-4533-7BB477FDE0AE}"/>
              </a:ext>
            </a:extLst>
          </p:cNvPr>
          <p:cNvPicPr>
            <a:picLocks noRot="1" noChangeAspect="1"/>
          </p:cNvPicPr>
          <p:nvPr>
            <a:videoFile r:link="rId1"/>
          </p:nvPr>
        </p:nvPicPr>
        <p:blipFill>
          <a:blip r:embed="rId6"/>
          <a:stretch>
            <a:fillRect/>
          </a:stretch>
        </p:blipFill>
        <p:spPr>
          <a:xfrm>
            <a:off x="1142648" y="1645355"/>
            <a:ext cx="8257293" cy="4569178"/>
          </a:xfrm>
          <a:prstGeom prst="rect">
            <a:avLst/>
          </a:prstGeom>
        </p:spPr>
      </p:pic>
    </p:spTree>
    <p:extLst>
      <p:ext uri="{BB962C8B-B14F-4D97-AF65-F5344CB8AC3E}">
        <p14:creationId xmlns:p14="http://schemas.microsoft.com/office/powerpoint/2010/main" val="639846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31EAD-A053-3DEB-687F-4BC5F1C2F8FD}"/>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D5595EB3-A50D-D9D0-46FE-E30D7C79FC6D}"/>
              </a:ext>
            </a:extLst>
          </p:cNvPr>
          <p:cNvSpPr>
            <a:spLocks noGrp="1"/>
          </p:cNvSpPr>
          <p:nvPr>
            <p:ph type="title"/>
          </p:nvPr>
        </p:nvSpPr>
        <p:spPr>
          <a:xfrm>
            <a:off x="1055941" y="873125"/>
            <a:ext cx="4185803" cy="524553"/>
          </a:xfrm>
        </p:spPr>
        <p:txBody>
          <a:bodyPr/>
          <a:lstStyle/>
          <a:p>
            <a:r>
              <a:rPr lang="en-US" dirty="0"/>
              <a:t>INDUSTRY IN ACTION</a:t>
            </a:r>
          </a:p>
        </p:txBody>
      </p:sp>
      <p:sp>
        <p:nvSpPr>
          <p:cNvPr id="3" name="Text Placeholder 6">
            <a:extLst>
              <a:ext uri="{FF2B5EF4-FFF2-40B4-BE49-F238E27FC236}">
                <a16:creationId xmlns:a16="http://schemas.microsoft.com/office/drawing/2014/main" id="{1A3F8663-4C67-9140-361C-7F1291BC5E6E}"/>
              </a:ext>
            </a:extLst>
          </p:cNvPr>
          <p:cNvSpPr txBox="1">
            <a:spLocks/>
          </p:cNvSpPr>
          <p:nvPr/>
        </p:nvSpPr>
        <p:spPr>
          <a:xfrm>
            <a:off x="0" y="336632"/>
            <a:ext cx="339305" cy="106553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ACTIVITY</a:t>
            </a:r>
          </a:p>
        </p:txBody>
      </p:sp>
      <p:sp>
        <p:nvSpPr>
          <p:cNvPr id="4" name="Rectangle 3">
            <a:extLst>
              <a:ext uri="{FF2B5EF4-FFF2-40B4-BE49-F238E27FC236}">
                <a16:creationId xmlns:a16="http://schemas.microsoft.com/office/drawing/2014/main" id="{D0C12B1E-F087-D579-5FDF-895B363B4766}"/>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8064EB0-56B1-C20B-4464-03B0C9BBF0BE}"/>
              </a:ext>
            </a:extLst>
          </p:cNvPr>
          <p:cNvPicPr>
            <a:picLocks noChangeAspect="1"/>
          </p:cNvPicPr>
          <p:nvPr/>
        </p:nvPicPr>
        <p:blipFill>
          <a:blip r:embed="rId3"/>
          <a:stretch>
            <a:fillRect/>
          </a:stretch>
        </p:blipFill>
        <p:spPr>
          <a:xfrm>
            <a:off x="75358" y="45909"/>
            <a:ext cx="187932" cy="251236"/>
          </a:xfrm>
          <a:prstGeom prst="rect">
            <a:avLst/>
          </a:prstGeom>
        </p:spPr>
      </p:pic>
      <p:sp>
        <p:nvSpPr>
          <p:cNvPr id="7" name="Rectangle 6">
            <a:extLst>
              <a:ext uri="{FF2B5EF4-FFF2-40B4-BE49-F238E27FC236}">
                <a16:creationId xmlns:a16="http://schemas.microsoft.com/office/drawing/2014/main" id="{F3D63E12-0883-0171-C536-EB3C0A19C641}"/>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D7357902-BA69-BC3C-4C2B-56FF5539AC06}"/>
              </a:ext>
            </a:extLst>
          </p:cNvPr>
          <p:cNvPicPr>
            <a:picLocks noChangeAspect="1"/>
          </p:cNvPicPr>
          <p:nvPr/>
        </p:nvPicPr>
        <p:blipFill>
          <a:blip r:embed="rId4"/>
          <a:stretch>
            <a:fillRect/>
          </a:stretch>
        </p:blipFill>
        <p:spPr>
          <a:xfrm>
            <a:off x="43930" y="63259"/>
            <a:ext cx="240137" cy="198609"/>
          </a:xfrm>
          <a:prstGeom prst="rect">
            <a:avLst/>
          </a:prstGeom>
        </p:spPr>
      </p:pic>
      <p:sp>
        <p:nvSpPr>
          <p:cNvPr id="11" name="TextBox 10">
            <a:extLst>
              <a:ext uri="{FF2B5EF4-FFF2-40B4-BE49-F238E27FC236}">
                <a16:creationId xmlns:a16="http://schemas.microsoft.com/office/drawing/2014/main" id="{A6634BFA-E13B-D514-CE70-937AF2525B44}"/>
              </a:ext>
            </a:extLst>
          </p:cNvPr>
          <p:cNvSpPr txBox="1"/>
          <p:nvPr/>
        </p:nvSpPr>
        <p:spPr>
          <a:xfrm>
            <a:off x="3056476" y="6416556"/>
            <a:ext cx="8311740" cy="307777"/>
          </a:xfrm>
          <a:prstGeom prst="rect">
            <a:avLst/>
          </a:prstGeom>
          <a:noFill/>
        </p:spPr>
        <p:txBody>
          <a:bodyPr wrap="square" rtlCol="0">
            <a:spAutoFit/>
          </a:bodyPr>
          <a:lstStyle/>
          <a:p>
            <a:r>
              <a:rPr lang="en-US" sz="1400" b="1" dirty="0">
                <a:solidFill>
                  <a:schemeClr val="accent6"/>
                </a:solidFill>
              </a:rPr>
              <a:t>Link: </a:t>
            </a:r>
            <a:r>
              <a:rPr lang="en-US" sz="1400" dirty="0">
                <a:solidFill>
                  <a:schemeClr val="accent6"/>
                </a:solidFill>
                <a:hlinkClick r:id="rId5"/>
              </a:rPr>
              <a:t>https://www.youtube.com/watch?v=IaIBRAvXrq0</a:t>
            </a:r>
            <a:r>
              <a:rPr lang="en-US" sz="1400" dirty="0">
                <a:solidFill>
                  <a:schemeClr val="accent6"/>
                </a:solidFill>
              </a:rPr>
              <a:t> </a:t>
            </a:r>
          </a:p>
        </p:txBody>
      </p:sp>
      <p:pic>
        <p:nvPicPr>
          <p:cNvPr id="2" name="Online Media 1" descr="Fitting &amp; Machining">
            <a:hlinkClick r:id="" action="ppaction://media"/>
            <a:extLst>
              <a:ext uri="{FF2B5EF4-FFF2-40B4-BE49-F238E27FC236}">
                <a16:creationId xmlns:a16="http://schemas.microsoft.com/office/drawing/2014/main" id="{352D4CBA-2C3E-2DC0-C23E-D2831CF52B07}"/>
              </a:ext>
            </a:extLst>
          </p:cNvPr>
          <p:cNvPicPr>
            <a:picLocks noRot="1" noChangeAspect="1"/>
          </p:cNvPicPr>
          <p:nvPr>
            <a:videoFile r:link="rId1"/>
          </p:nvPr>
        </p:nvPicPr>
        <p:blipFill>
          <a:blip r:embed="rId6"/>
          <a:stretch>
            <a:fillRect/>
          </a:stretch>
        </p:blipFill>
        <p:spPr>
          <a:xfrm>
            <a:off x="1055941" y="1516689"/>
            <a:ext cx="8646122" cy="4885059"/>
          </a:xfrm>
          <a:prstGeom prst="rect">
            <a:avLst/>
          </a:prstGeom>
        </p:spPr>
      </p:pic>
    </p:spTree>
    <p:extLst>
      <p:ext uri="{BB962C8B-B14F-4D97-AF65-F5344CB8AC3E}">
        <p14:creationId xmlns:p14="http://schemas.microsoft.com/office/powerpoint/2010/main" val="74804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23A64-B831-03FE-96DC-3CB800EAC060}"/>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6CFC14B9-B734-C785-DCBA-C1BB330033F7}"/>
              </a:ext>
            </a:extLst>
          </p:cNvPr>
          <p:cNvSpPr>
            <a:spLocks noGrp="1"/>
          </p:cNvSpPr>
          <p:nvPr>
            <p:ph type="title"/>
          </p:nvPr>
        </p:nvSpPr>
        <p:spPr>
          <a:xfrm>
            <a:off x="1055941" y="873125"/>
            <a:ext cx="3964845" cy="524553"/>
          </a:xfrm>
        </p:spPr>
        <p:txBody>
          <a:bodyPr/>
          <a:lstStyle/>
          <a:p>
            <a:r>
              <a:rPr lang="en-US" dirty="0"/>
              <a:t>SAMPLE PROJECTS</a:t>
            </a:r>
          </a:p>
        </p:txBody>
      </p:sp>
      <p:sp>
        <p:nvSpPr>
          <p:cNvPr id="2" name="Text Placeholder 5">
            <a:extLst>
              <a:ext uri="{FF2B5EF4-FFF2-40B4-BE49-F238E27FC236}">
                <a16:creationId xmlns:a16="http://schemas.microsoft.com/office/drawing/2014/main" id="{D9EB61AA-DA43-B6AF-1781-678ED0B1D6B7}"/>
              </a:ext>
            </a:extLst>
          </p:cNvPr>
          <p:cNvSpPr txBox="1">
            <a:spLocks/>
          </p:cNvSpPr>
          <p:nvPr/>
        </p:nvSpPr>
        <p:spPr>
          <a:xfrm>
            <a:off x="7098916" y="1852613"/>
            <a:ext cx="4037397"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Meat Mallet</a:t>
            </a:r>
          </a:p>
        </p:txBody>
      </p:sp>
      <p:sp>
        <p:nvSpPr>
          <p:cNvPr id="3" name="Text Placeholder 6">
            <a:extLst>
              <a:ext uri="{FF2B5EF4-FFF2-40B4-BE49-F238E27FC236}">
                <a16:creationId xmlns:a16="http://schemas.microsoft.com/office/drawing/2014/main" id="{AA59BAFC-48AA-B673-F9C6-8669CED9A1DA}"/>
              </a:ext>
            </a:extLst>
          </p:cNvPr>
          <p:cNvSpPr txBox="1">
            <a:spLocks/>
          </p:cNvSpPr>
          <p:nvPr/>
        </p:nvSpPr>
        <p:spPr>
          <a:xfrm>
            <a:off x="0" y="336632"/>
            <a:ext cx="339305" cy="106553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ACTIVITY</a:t>
            </a:r>
          </a:p>
        </p:txBody>
      </p:sp>
      <p:sp>
        <p:nvSpPr>
          <p:cNvPr id="4" name="Rectangle 3">
            <a:extLst>
              <a:ext uri="{FF2B5EF4-FFF2-40B4-BE49-F238E27FC236}">
                <a16:creationId xmlns:a16="http://schemas.microsoft.com/office/drawing/2014/main" id="{1BFEF0B5-F60C-6AFA-AF91-EFE74BE1E892}"/>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9364A14-C03F-CFB2-B19A-29DA0AEC7D87}"/>
              </a:ext>
            </a:extLst>
          </p:cNvPr>
          <p:cNvPicPr>
            <a:picLocks noChangeAspect="1"/>
          </p:cNvPicPr>
          <p:nvPr/>
        </p:nvPicPr>
        <p:blipFill>
          <a:blip r:embed="rId2"/>
          <a:stretch>
            <a:fillRect/>
          </a:stretch>
        </p:blipFill>
        <p:spPr>
          <a:xfrm>
            <a:off x="75358" y="45909"/>
            <a:ext cx="187932" cy="251236"/>
          </a:xfrm>
          <a:prstGeom prst="rect">
            <a:avLst/>
          </a:prstGeom>
        </p:spPr>
      </p:pic>
      <p:sp>
        <p:nvSpPr>
          <p:cNvPr id="7" name="Rectangle 6">
            <a:extLst>
              <a:ext uri="{FF2B5EF4-FFF2-40B4-BE49-F238E27FC236}">
                <a16:creationId xmlns:a16="http://schemas.microsoft.com/office/drawing/2014/main" id="{BA20FC0C-6900-CE5C-BA50-72876953F722}"/>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A0E0ECD-1139-8E76-E3C3-A162ADECA05B}"/>
              </a:ext>
            </a:extLst>
          </p:cNvPr>
          <p:cNvPicPr>
            <a:picLocks noChangeAspect="1"/>
          </p:cNvPicPr>
          <p:nvPr/>
        </p:nvPicPr>
        <p:blipFill>
          <a:blip r:embed="rId3"/>
          <a:stretch>
            <a:fillRect/>
          </a:stretch>
        </p:blipFill>
        <p:spPr>
          <a:xfrm>
            <a:off x="43930" y="63259"/>
            <a:ext cx="240137" cy="198609"/>
          </a:xfrm>
          <a:prstGeom prst="rect">
            <a:avLst/>
          </a:prstGeom>
        </p:spPr>
      </p:pic>
      <p:sp>
        <p:nvSpPr>
          <p:cNvPr id="11" name="Text Placeholder 5">
            <a:extLst>
              <a:ext uri="{FF2B5EF4-FFF2-40B4-BE49-F238E27FC236}">
                <a16:creationId xmlns:a16="http://schemas.microsoft.com/office/drawing/2014/main" id="{0A2A0A9C-DFCB-058B-248C-21754FA869B8}"/>
              </a:ext>
            </a:extLst>
          </p:cNvPr>
          <p:cNvSpPr txBox="1">
            <a:spLocks/>
          </p:cNvSpPr>
          <p:nvPr/>
        </p:nvSpPr>
        <p:spPr>
          <a:xfrm>
            <a:off x="1208087" y="1852613"/>
            <a:ext cx="4895852"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Drill Gauge</a:t>
            </a:r>
          </a:p>
        </p:txBody>
      </p:sp>
      <p:pic>
        <p:nvPicPr>
          <p:cNvPr id="6" name="Picture 5" descr="A measuring tape with holes&#10;&#10;AI-generated content may be incorrect.">
            <a:extLst>
              <a:ext uri="{FF2B5EF4-FFF2-40B4-BE49-F238E27FC236}">
                <a16:creationId xmlns:a16="http://schemas.microsoft.com/office/drawing/2014/main" id="{8B628173-EF40-D0AA-D8B6-3E619040CBC5}"/>
              </a:ext>
            </a:extLst>
          </p:cNvPr>
          <p:cNvPicPr>
            <a:picLocks noChangeAspect="1"/>
          </p:cNvPicPr>
          <p:nvPr/>
        </p:nvPicPr>
        <p:blipFill>
          <a:blip r:embed="rId4"/>
          <a:stretch>
            <a:fillRect/>
          </a:stretch>
        </p:blipFill>
        <p:spPr>
          <a:xfrm>
            <a:off x="1060228" y="2316926"/>
            <a:ext cx="4143801" cy="3015086"/>
          </a:xfrm>
          <a:prstGeom prst="rect">
            <a:avLst/>
          </a:prstGeom>
        </p:spPr>
      </p:pic>
      <p:pic>
        <p:nvPicPr>
          <p:cNvPr id="8" name="Picture 7" descr="A drawing of a hammer&#10;&#10;AI-generated content may be incorrect.">
            <a:extLst>
              <a:ext uri="{FF2B5EF4-FFF2-40B4-BE49-F238E27FC236}">
                <a16:creationId xmlns:a16="http://schemas.microsoft.com/office/drawing/2014/main" id="{15CD3EBE-60FC-636A-99EB-FC8FFA343242}"/>
              </a:ext>
            </a:extLst>
          </p:cNvPr>
          <p:cNvPicPr>
            <a:picLocks noChangeAspect="1"/>
          </p:cNvPicPr>
          <p:nvPr/>
        </p:nvPicPr>
        <p:blipFill>
          <a:blip r:embed="rId5"/>
          <a:stretch>
            <a:fillRect/>
          </a:stretch>
        </p:blipFill>
        <p:spPr>
          <a:xfrm>
            <a:off x="7091302" y="2161210"/>
            <a:ext cx="3659771" cy="4098163"/>
          </a:xfrm>
          <a:prstGeom prst="rect">
            <a:avLst/>
          </a:prstGeom>
        </p:spPr>
      </p:pic>
    </p:spTree>
    <p:extLst>
      <p:ext uri="{BB962C8B-B14F-4D97-AF65-F5344CB8AC3E}">
        <p14:creationId xmlns:p14="http://schemas.microsoft.com/office/powerpoint/2010/main" val="934926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9FAE6-C474-16BA-0829-D4FD900CFFF6}"/>
            </a:ext>
          </a:extLst>
        </p:cNvPr>
        <p:cNvGrpSpPr/>
        <p:nvPr/>
      </p:nvGrpSpPr>
      <p:grpSpPr>
        <a:xfrm>
          <a:off x="0" y="0"/>
          <a:ext cx="0" cy="0"/>
          <a:chOff x="0" y="0"/>
          <a:chExt cx="0" cy="0"/>
        </a:xfrm>
      </p:grpSpPr>
      <p:pic>
        <p:nvPicPr>
          <p:cNvPr id="13" name="Picture 12" descr="A person and person wearing safety goggles and working&#10;&#10;AI-generated content may be incorrect.">
            <a:extLst>
              <a:ext uri="{FF2B5EF4-FFF2-40B4-BE49-F238E27FC236}">
                <a16:creationId xmlns:a16="http://schemas.microsoft.com/office/drawing/2014/main" id="{7E9C08D9-CEB4-8CCB-E719-914A043BEB7A}"/>
              </a:ext>
            </a:extLst>
          </p:cNvPr>
          <p:cNvPicPr>
            <a:picLocks noChangeAspect="1"/>
          </p:cNvPicPr>
          <p:nvPr/>
        </p:nvPicPr>
        <p:blipFill>
          <a:blip r:embed="rId2">
            <a:extLst>
              <a:ext uri="{28A0092B-C50C-407E-A947-70E740481C1C}">
                <a14:useLocalDpi xmlns:a14="http://schemas.microsoft.com/office/drawing/2010/main" val="0"/>
              </a:ext>
            </a:extLst>
          </a:blip>
          <a:srcRect l="8951"/>
          <a:stretch>
            <a:fillRect/>
          </a:stretch>
        </p:blipFill>
        <p:spPr>
          <a:xfrm>
            <a:off x="6096000" y="-1"/>
            <a:ext cx="6244145" cy="6858000"/>
          </a:xfrm>
          <a:prstGeom prst="rect">
            <a:avLst/>
          </a:prstGeom>
        </p:spPr>
      </p:pic>
      <p:sp>
        <p:nvSpPr>
          <p:cNvPr id="12" name="Title 11">
            <a:extLst>
              <a:ext uri="{FF2B5EF4-FFF2-40B4-BE49-F238E27FC236}">
                <a16:creationId xmlns:a16="http://schemas.microsoft.com/office/drawing/2014/main" id="{CC6DC420-9818-AD84-71CE-BBE1D10EE46E}"/>
              </a:ext>
            </a:extLst>
          </p:cNvPr>
          <p:cNvSpPr>
            <a:spLocks noGrp="1"/>
          </p:cNvSpPr>
          <p:nvPr>
            <p:ph type="title"/>
          </p:nvPr>
        </p:nvSpPr>
        <p:spPr>
          <a:xfrm>
            <a:off x="1055941" y="873125"/>
            <a:ext cx="3998700" cy="524553"/>
          </a:xfrm>
        </p:spPr>
        <p:txBody>
          <a:bodyPr/>
          <a:lstStyle/>
          <a:p>
            <a:r>
              <a:rPr lang="en-US" dirty="0"/>
              <a:t>CAREER PATHWAYS</a:t>
            </a:r>
          </a:p>
        </p:txBody>
      </p:sp>
      <p:sp>
        <p:nvSpPr>
          <p:cNvPr id="8" name="Text Placeholder 2">
            <a:extLst>
              <a:ext uri="{FF2B5EF4-FFF2-40B4-BE49-F238E27FC236}">
                <a16:creationId xmlns:a16="http://schemas.microsoft.com/office/drawing/2014/main" id="{933E1A7C-28D0-F348-7FC9-099048CB8923}"/>
              </a:ext>
            </a:extLst>
          </p:cNvPr>
          <p:cNvSpPr txBox="1">
            <a:spLocks/>
          </p:cNvSpPr>
          <p:nvPr/>
        </p:nvSpPr>
        <p:spPr>
          <a:xfrm>
            <a:off x="7768591" y="5027410"/>
            <a:ext cx="3459162" cy="824155"/>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US" sz="1200" dirty="0">
                <a:solidFill>
                  <a:schemeClr val="tx2"/>
                </a:solidFill>
              </a:rPr>
              <a:t>Which roles seem most interesting?</a:t>
            </a:r>
          </a:p>
          <a:p>
            <a:pPr marL="285750" indent="-285750">
              <a:buClr>
                <a:schemeClr val="accent3"/>
              </a:buClr>
              <a:buFont typeface="Arial" panose="020B0604020202020204" pitchFamily="34" charset="0"/>
              <a:buChar char="•"/>
            </a:pPr>
            <a:r>
              <a:rPr lang="en-US" sz="1200" dirty="0">
                <a:solidFill>
                  <a:schemeClr val="tx2"/>
                </a:solidFill>
              </a:rPr>
              <a:t>What skills do roles share?</a:t>
            </a:r>
          </a:p>
        </p:txBody>
      </p:sp>
      <p:sp>
        <p:nvSpPr>
          <p:cNvPr id="2" name="Text Placeholder 5">
            <a:extLst>
              <a:ext uri="{FF2B5EF4-FFF2-40B4-BE49-F238E27FC236}">
                <a16:creationId xmlns:a16="http://schemas.microsoft.com/office/drawing/2014/main" id="{1D59BC6E-8546-2F51-0A50-11DEE319972C}"/>
              </a:ext>
            </a:extLst>
          </p:cNvPr>
          <p:cNvSpPr txBox="1">
            <a:spLocks/>
          </p:cNvSpPr>
          <p:nvPr/>
        </p:nvSpPr>
        <p:spPr>
          <a:xfrm>
            <a:off x="1055687" y="1700213"/>
            <a:ext cx="4895852"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Looking at career possibilities</a:t>
            </a:r>
          </a:p>
        </p:txBody>
      </p:sp>
      <p:graphicFrame>
        <p:nvGraphicFramePr>
          <p:cNvPr id="9" name="Table 8">
            <a:extLst>
              <a:ext uri="{FF2B5EF4-FFF2-40B4-BE49-F238E27FC236}">
                <a16:creationId xmlns:a16="http://schemas.microsoft.com/office/drawing/2014/main" id="{459F10AE-54A9-4156-7C62-2FFE61A8443A}"/>
              </a:ext>
            </a:extLst>
          </p:cNvPr>
          <p:cNvGraphicFramePr>
            <a:graphicFrameLocks noGrp="1"/>
          </p:cNvGraphicFramePr>
          <p:nvPr>
            <p:extLst>
              <p:ext uri="{D42A27DB-BD31-4B8C-83A1-F6EECF244321}">
                <p14:modId xmlns:p14="http://schemas.microsoft.com/office/powerpoint/2010/main" val="3497536290"/>
              </p:ext>
            </p:extLst>
          </p:nvPr>
        </p:nvGraphicFramePr>
        <p:xfrm>
          <a:off x="1055687" y="2122017"/>
          <a:ext cx="4895850" cy="372954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US" dirty="0"/>
                        <a:t>Activity / Duration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400" b="0" i="0" kern="1200" dirty="0">
                          <a:solidFill>
                            <a:schemeClr val="tx2"/>
                          </a:solidFill>
                          <a:effectLst/>
                          <a:latin typeface="+mn-lt"/>
                          <a:ea typeface="+mn-ea"/>
                          <a:cs typeface="+mn-cs"/>
                        </a:rPr>
                        <a:t>This activity is designed to get you thinking about the manufacturing industry, share your ideas with classmates, and learn from each other’s perspectives.​</a:t>
                      </a:r>
                      <a:endParaRPr lang="en-US" sz="1400" b="0" dirty="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400" b="1" i="0" dirty="0">
                          <a:solidFill>
                            <a:schemeClr val="accent1"/>
                          </a:solidFill>
                          <a:effectLst/>
                          <a:latin typeface="Arial" panose="020B0604020202020204" pitchFamily="34" charset="0"/>
                        </a:rPr>
                        <a:t>STEPS</a:t>
                      </a:r>
                      <a:r>
                        <a:rPr lang="en-AU" sz="1400" b="0" i="0" dirty="0">
                          <a:solidFill>
                            <a:schemeClr val="bg2"/>
                          </a:solidFill>
                          <a:effectLst/>
                          <a:latin typeface="Arial" panose="020B0604020202020204" pitchFamily="34" charset="0"/>
                        </a:rPr>
                        <a:t>​</a:t>
                      </a:r>
                      <a:endParaRPr lang="en-AU" sz="1400" b="0" i="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400" b="0" i="0" dirty="0">
                          <a:solidFill>
                            <a:srgbClr val="000000"/>
                          </a:solidFill>
                          <a:effectLst/>
                          <a:latin typeface="Arial" panose="020B0604020202020204" pitchFamily="34" charset="0"/>
                        </a:rPr>
                        <a:t>Break into small groups of 3-4 students​</a:t>
                      </a:r>
                    </a:p>
                    <a:p>
                      <a:pPr marL="228600" indent="-228600" algn="l" rtl="0" fontAlgn="base">
                        <a:lnSpc>
                          <a:spcPct val="100000"/>
                        </a:lnSpc>
                        <a:buFont typeface="+mj-lt"/>
                        <a:buAutoNum type="arabicPeriod"/>
                      </a:pPr>
                      <a:r>
                        <a:rPr lang="en-AU" sz="1400" b="0" i="0" dirty="0">
                          <a:solidFill>
                            <a:srgbClr val="000000"/>
                          </a:solidFill>
                          <a:effectLst/>
                          <a:latin typeface="Arial" panose="020B0604020202020204" pitchFamily="34" charset="0"/>
                        </a:rPr>
                        <a:t>Use discussion starters to explore careers in manufacturing.​</a:t>
                      </a:r>
                    </a:p>
                    <a:p>
                      <a:pPr marL="228600" indent="-228600" algn="l" rtl="0" fontAlgn="base">
                        <a:lnSpc>
                          <a:spcPct val="100000"/>
                        </a:lnSpc>
                        <a:buFont typeface="+mj-lt"/>
                        <a:buAutoNum type="arabicPeriod"/>
                      </a:pPr>
                      <a:r>
                        <a:rPr lang="en-AU" sz="1400" b="0" i="0" dirty="0">
                          <a:solidFill>
                            <a:srgbClr val="000000"/>
                          </a:solidFill>
                          <a:effectLst/>
                          <a:latin typeface="Arial" panose="020B0604020202020204" pitchFamily="34" charset="0"/>
                        </a:rPr>
                        <a:t>Take notes to share your findings with the whole class​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400" b="1" i="0" dirty="0">
                          <a:solidFill>
                            <a:schemeClr val="accent1"/>
                          </a:solidFill>
                          <a:effectLst/>
                          <a:latin typeface="Arial" panose="020B0604020202020204" pitchFamily="34" charset="0"/>
                        </a:rPr>
                        <a:t>RESOURCES</a:t>
                      </a:r>
                      <a:r>
                        <a:rPr lang="en-AU" sz="1400" b="0" i="0" dirty="0">
                          <a:solidFill>
                            <a:schemeClr val="accent1"/>
                          </a:solidFill>
                          <a:effectLst/>
                          <a:latin typeface="Arial" panose="020B0604020202020204" pitchFamily="34" charset="0"/>
                        </a:rPr>
                        <a:t>​</a:t>
                      </a:r>
                      <a:endParaRPr lang="en-AU" sz="1400" b="0" i="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400" b="0" i="0" dirty="0">
                          <a:solidFill>
                            <a:schemeClr val="tx2"/>
                          </a:solidFill>
                          <a:effectLst/>
                          <a:latin typeface="Arial" panose="020B0604020202020204" pitchFamily="34" charset="0"/>
                        </a:rPr>
                        <a:t>MSQ Career Profiles (printed handouts or website)</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2835F08F-5FB8-61D3-691E-0655C5DC9A59}"/>
              </a:ext>
            </a:extLst>
          </p:cNvPr>
          <p:cNvSpPr txBox="1">
            <a:spLocks/>
          </p:cNvSpPr>
          <p:nvPr/>
        </p:nvSpPr>
        <p:spPr>
          <a:xfrm>
            <a:off x="7754167" y="478170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DISCUSSION STARTERS</a:t>
            </a:r>
          </a:p>
        </p:txBody>
      </p:sp>
      <p:sp>
        <p:nvSpPr>
          <p:cNvPr id="3" name="Text Placeholder 6">
            <a:extLst>
              <a:ext uri="{FF2B5EF4-FFF2-40B4-BE49-F238E27FC236}">
                <a16:creationId xmlns:a16="http://schemas.microsoft.com/office/drawing/2014/main" id="{50807E20-5386-DC7C-EA44-1AEF74CBE7D1}"/>
              </a:ext>
            </a:extLst>
          </p:cNvPr>
          <p:cNvSpPr txBox="1">
            <a:spLocks/>
          </p:cNvSpPr>
          <p:nvPr/>
        </p:nvSpPr>
        <p:spPr>
          <a:xfrm>
            <a:off x="0" y="336632"/>
            <a:ext cx="339305" cy="106553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ACTIVITY</a:t>
            </a:r>
          </a:p>
        </p:txBody>
      </p:sp>
      <p:sp>
        <p:nvSpPr>
          <p:cNvPr id="4" name="Rectangle 3">
            <a:extLst>
              <a:ext uri="{FF2B5EF4-FFF2-40B4-BE49-F238E27FC236}">
                <a16:creationId xmlns:a16="http://schemas.microsoft.com/office/drawing/2014/main" id="{D32B8FAB-1E0A-8020-F348-9F205EC56B5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A834331-F2C7-9FF2-0246-9BC01E94FCC8}"/>
              </a:ext>
            </a:extLst>
          </p:cNvPr>
          <p:cNvPicPr>
            <a:picLocks noChangeAspect="1"/>
          </p:cNvPicPr>
          <p:nvPr/>
        </p:nvPicPr>
        <p:blipFill>
          <a:blip r:embed="rId3"/>
          <a:stretch>
            <a:fillRect/>
          </a:stretch>
        </p:blipFill>
        <p:spPr>
          <a:xfrm>
            <a:off x="75358" y="45909"/>
            <a:ext cx="187932" cy="251236"/>
          </a:xfrm>
          <a:prstGeom prst="rect">
            <a:avLst/>
          </a:prstGeom>
        </p:spPr>
      </p:pic>
      <p:sp>
        <p:nvSpPr>
          <p:cNvPr id="7" name="Rectangle 6">
            <a:extLst>
              <a:ext uri="{FF2B5EF4-FFF2-40B4-BE49-F238E27FC236}">
                <a16:creationId xmlns:a16="http://schemas.microsoft.com/office/drawing/2014/main" id="{76D6DBA9-7DFF-0828-B5F9-BB8072BFC126}"/>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6E5CBA1E-AD0A-93CD-E013-28FCD2088E24}"/>
              </a:ext>
            </a:extLst>
          </p:cNvPr>
          <p:cNvPicPr>
            <a:picLocks noChangeAspect="1"/>
          </p:cNvPicPr>
          <p:nvPr/>
        </p:nvPicPr>
        <p:blipFill>
          <a:blip r:embed="rId4"/>
          <a:stretch>
            <a:fillRect/>
          </a:stretch>
        </p:blipFill>
        <p:spPr>
          <a:xfrm>
            <a:off x="43930" y="63259"/>
            <a:ext cx="240137" cy="198609"/>
          </a:xfrm>
          <a:prstGeom prst="rect">
            <a:avLst/>
          </a:prstGeom>
        </p:spPr>
      </p:pic>
    </p:spTree>
    <p:extLst>
      <p:ext uri="{BB962C8B-B14F-4D97-AF65-F5344CB8AC3E}">
        <p14:creationId xmlns:p14="http://schemas.microsoft.com/office/powerpoint/2010/main" val="4196715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25A00-6461-46E3-34BE-8FFFC58DF191}"/>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353B2A6D-3D1A-99BB-60E7-E2AE4260C58F}"/>
              </a:ext>
            </a:extLst>
          </p:cNvPr>
          <p:cNvSpPr>
            <a:spLocks noGrp="1"/>
          </p:cNvSpPr>
          <p:nvPr>
            <p:ph type="title"/>
          </p:nvPr>
        </p:nvSpPr>
        <p:spPr>
          <a:xfrm>
            <a:off x="1055941" y="873125"/>
            <a:ext cx="4942164" cy="524553"/>
          </a:xfrm>
        </p:spPr>
        <p:txBody>
          <a:bodyPr/>
          <a:lstStyle/>
          <a:p>
            <a:r>
              <a:rPr lang="en-US" dirty="0"/>
              <a:t>INDIVIDUAL REFLECTION</a:t>
            </a:r>
          </a:p>
        </p:txBody>
      </p:sp>
      <p:sp>
        <p:nvSpPr>
          <p:cNvPr id="14" name="Text Placeholder 6">
            <a:extLst>
              <a:ext uri="{FF2B5EF4-FFF2-40B4-BE49-F238E27FC236}">
                <a16:creationId xmlns:a16="http://schemas.microsoft.com/office/drawing/2014/main" id="{B0E7F1E8-0374-64C3-7A8C-FEEE90CEDA71}"/>
              </a:ext>
            </a:extLst>
          </p:cNvPr>
          <p:cNvSpPr txBox="1">
            <a:spLocks/>
          </p:cNvSpPr>
          <p:nvPr/>
        </p:nvSpPr>
        <p:spPr>
          <a:xfrm>
            <a:off x="0" y="336632"/>
            <a:ext cx="339305" cy="106553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ACTIVITY</a:t>
            </a:r>
          </a:p>
        </p:txBody>
      </p:sp>
      <p:sp>
        <p:nvSpPr>
          <p:cNvPr id="18" name="Rectangle 17">
            <a:extLst>
              <a:ext uri="{FF2B5EF4-FFF2-40B4-BE49-F238E27FC236}">
                <a16:creationId xmlns:a16="http://schemas.microsoft.com/office/drawing/2014/main" id="{11AEE33A-BC29-A0C1-25AB-8F7DFC4A276A}"/>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6BD160E-E9B5-0F68-CB52-7C1039DBBF7E}"/>
              </a:ext>
            </a:extLst>
          </p:cNvPr>
          <p:cNvPicPr>
            <a:picLocks noChangeAspect="1"/>
          </p:cNvPicPr>
          <p:nvPr/>
        </p:nvPicPr>
        <p:blipFill>
          <a:blip r:embed="rId2"/>
          <a:stretch>
            <a:fillRect/>
          </a:stretch>
        </p:blipFill>
        <p:spPr>
          <a:xfrm>
            <a:off x="55128" y="62360"/>
            <a:ext cx="241528" cy="201224"/>
          </a:xfrm>
          <a:prstGeom prst="rect">
            <a:avLst/>
          </a:prstGeom>
        </p:spPr>
      </p:pic>
      <p:graphicFrame>
        <p:nvGraphicFramePr>
          <p:cNvPr id="16" name="Table 15">
            <a:extLst>
              <a:ext uri="{FF2B5EF4-FFF2-40B4-BE49-F238E27FC236}">
                <a16:creationId xmlns:a16="http://schemas.microsoft.com/office/drawing/2014/main" id="{9FB0775F-0B21-6631-786F-E974A1AB6999}"/>
              </a:ext>
            </a:extLst>
          </p:cNvPr>
          <p:cNvGraphicFramePr>
            <a:graphicFrameLocks noGrp="1"/>
          </p:cNvGraphicFramePr>
          <p:nvPr>
            <p:extLst>
              <p:ext uri="{D42A27DB-BD31-4B8C-83A1-F6EECF244321}">
                <p14:modId xmlns:p14="http://schemas.microsoft.com/office/powerpoint/2010/main" val="3862688327"/>
              </p:ext>
            </p:extLst>
          </p:nvPr>
        </p:nvGraphicFramePr>
        <p:xfrm>
          <a:off x="1055941" y="1839458"/>
          <a:ext cx="5200148" cy="1921313"/>
        </p:xfrm>
        <a:graphic>
          <a:graphicData uri="http://schemas.openxmlformats.org/drawingml/2006/table">
            <a:tbl>
              <a:tblPr firstRow="1" bandRow="1">
                <a:tableStyleId>{9DCAF9ED-07DC-4A11-8D7F-57B35C25682E}</a:tableStyleId>
              </a:tblPr>
              <a:tblGrid>
                <a:gridCol w="5200148">
                  <a:extLst>
                    <a:ext uri="{9D8B030D-6E8A-4147-A177-3AD203B41FA5}">
                      <a16:colId xmlns:a16="http://schemas.microsoft.com/office/drawing/2014/main" val="1502491819"/>
                    </a:ext>
                  </a:extLst>
                </a:gridCol>
              </a:tblGrid>
              <a:tr h="561548">
                <a:tc>
                  <a:txBody>
                    <a:bodyPr/>
                    <a:lstStyle/>
                    <a:p>
                      <a:r>
                        <a:rPr lang="en-US" dirty="0"/>
                        <a:t>Activity / Duration 10 mins</a:t>
                      </a:r>
                    </a:p>
                  </a:txBody>
                  <a:tcPr anchor="ctr"/>
                </a:tc>
                <a:extLst>
                  <a:ext uri="{0D108BD9-81ED-4DB2-BD59-A6C34878D82A}">
                    <a16:rowId xmlns:a16="http://schemas.microsoft.com/office/drawing/2014/main" val="479762216"/>
                  </a:ext>
                </a:extLst>
              </a:tr>
              <a:tr h="531765">
                <a:tc>
                  <a:txBody>
                    <a:bodyPr/>
                    <a:lstStyle/>
                    <a:p>
                      <a:pPr marL="0" indent="0">
                        <a:lnSpc>
                          <a:spcPct val="100000"/>
                        </a:lnSpc>
                        <a:buFont typeface="+mj-lt"/>
                        <a:buNone/>
                      </a:pPr>
                      <a:r>
                        <a:rPr lang="en-AU" sz="1400" b="0" i="0" kern="1200" dirty="0">
                          <a:solidFill>
                            <a:schemeClr val="tx2"/>
                          </a:solidFill>
                          <a:effectLst/>
                          <a:latin typeface="+mn-lt"/>
                          <a:ea typeface="+mn-ea"/>
                          <a:cs typeface="+mn-cs"/>
                        </a:rPr>
                        <a:t>Take 10 minutes to think about what you’ve learned today.</a:t>
                      </a:r>
                    </a:p>
                  </a:txBody>
                  <a:tcPr anchor="ctr">
                    <a:solidFill>
                      <a:schemeClr val="bg2"/>
                    </a:solidFill>
                  </a:tcPr>
                </a:tc>
                <a:extLst>
                  <a:ext uri="{0D108BD9-81ED-4DB2-BD59-A6C34878D82A}">
                    <a16:rowId xmlns:a16="http://schemas.microsoft.com/office/drawing/2014/main" val="508081052"/>
                  </a:ext>
                </a:extLst>
              </a:tr>
              <a:tr h="828000">
                <a:tc>
                  <a:txBody>
                    <a:bodyPr/>
                    <a:lstStyle/>
                    <a:p>
                      <a:pPr marL="0" indent="0">
                        <a:lnSpc>
                          <a:spcPct val="100000"/>
                        </a:lnSpc>
                        <a:buFont typeface="+mj-lt"/>
                        <a:buNone/>
                      </a:pPr>
                      <a:r>
                        <a:rPr lang="en-US" sz="1400" b="0" dirty="0">
                          <a:solidFill>
                            <a:schemeClr val="tx2"/>
                          </a:solidFill>
                        </a:rPr>
                        <a:t>Write down:</a:t>
                      </a:r>
                    </a:p>
                    <a:p>
                      <a:pPr marL="342900" indent="-342900">
                        <a:lnSpc>
                          <a:spcPct val="100000"/>
                        </a:lnSpc>
                        <a:buFont typeface="+mj-lt"/>
                        <a:buAutoNum type="arabicPeriod"/>
                      </a:pPr>
                      <a:r>
                        <a:rPr lang="en-US" sz="1400" b="0" dirty="0">
                          <a:solidFill>
                            <a:schemeClr val="tx2"/>
                          </a:solidFill>
                        </a:rPr>
                        <a:t>What job interests you most and why?</a:t>
                      </a:r>
                    </a:p>
                    <a:p>
                      <a:pPr marL="342900" indent="-342900">
                        <a:lnSpc>
                          <a:spcPct val="100000"/>
                        </a:lnSpc>
                        <a:buFont typeface="+mj-lt"/>
                        <a:buAutoNum type="arabicPeriod"/>
                      </a:pPr>
                      <a:r>
                        <a:rPr lang="en-US" sz="1400" b="0" dirty="0">
                          <a:solidFill>
                            <a:schemeClr val="tx2"/>
                          </a:solidFill>
                        </a:rPr>
                        <a:t>What skill(s) would you like to develop in this unit and why?</a:t>
                      </a:r>
                    </a:p>
                  </a:txBody>
                  <a:tcPr anchor="ctr">
                    <a:solidFill>
                      <a:schemeClr val="bg2"/>
                    </a:solidFill>
                  </a:tcPr>
                </a:tc>
                <a:extLst>
                  <a:ext uri="{0D108BD9-81ED-4DB2-BD59-A6C34878D82A}">
                    <a16:rowId xmlns:a16="http://schemas.microsoft.com/office/drawing/2014/main" val="812769882"/>
                  </a:ext>
                </a:extLst>
              </a:tr>
            </a:tbl>
          </a:graphicData>
        </a:graphic>
      </p:graphicFrame>
    </p:spTree>
    <p:extLst>
      <p:ext uri="{BB962C8B-B14F-4D97-AF65-F5344CB8AC3E}">
        <p14:creationId xmlns:p14="http://schemas.microsoft.com/office/powerpoint/2010/main" val="1327385027"/>
      </p:ext>
    </p:extLst>
  </p:cSld>
  <p:clrMapOvr>
    <a:masterClrMapping/>
  </p:clrMapOvr>
</p:sld>
</file>

<file path=ppt/theme/theme1.xml><?xml version="1.0" encoding="utf-8"?>
<a:theme xmlns:a="http://schemas.openxmlformats.org/drawingml/2006/main" name="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QL35859_Master Brand_Refreshed" id="{97735FE3-9D76-CB42-8282-D007570D992C}" vid="{98743D13-5FC3-FD49-A897-B342DD4DB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98993af99459435a43748aca3ef68176">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994b4f62000eb01eeee9af66c50a1f2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648B47-1534-4EF0-96AB-CA02326F693B}">
  <ds:schemaRefs>
    <ds:schemaRef ds:uri="http://www.w3.org/XML/1998/namespace"/>
    <ds:schemaRef ds:uri="http://schemas.microsoft.com/office/infopath/2007/PartnerControls"/>
    <ds:schemaRef ds:uri="4e5ffde0-0f0b-44c6-8757-15b35a688724"/>
    <ds:schemaRef ds:uri="http://purl.org/dc/dcmitype/"/>
    <ds:schemaRef ds:uri="http://schemas.microsoft.com/office/2006/documentManagement/types"/>
    <ds:schemaRef ds:uri="5a80ecd8-527c-4050-8003-c2328ef2f39c"/>
    <ds:schemaRef ds:uri="http://purl.org/dc/terms/"/>
    <ds:schemaRef ds:uri="http://purl.org/dc/elements/1.1/"/>
    <ds:schemaRef ds:uri="http://schemas.openxmlformats.org/package/2006/metadata/core-properties"/>
    <ds:schemaRef ds:uri="http://schemas.microsoft.com/office/2006/metadata/properties"/>
    <ds:schemaRef ds:uri="96c0539a-8aba-45dd-ac83-8dc21eaf9a70"/>
    <ds:schemaRef ds:uri="c94bc46e-422f-4a6a-8ac5-05ea68472c95"/>
    <ds:schemaRef ds:uri="b695005b-d803-47f4-974f-abac8cfe93be"/>
    <ds:schemaRef ds:uri="ef15ea92-d665-4eb4-91e3-7ae34e5e038a"/>
  </ds:schemaRefs>
</ds:datastoreItem>
</file>

<file path=customXml/itemProps2.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3.xml><?xml version="1.0" encoding="utf-8"?>
<ds:datastoreItem xmlns:ds="http://schemas.openxmlformats.org/officeDocument/2006/customXml" ds:itemID="{651FC16B-317B-4B7C-B39A-D2BAAE9D57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544</TotalTime>
  <Words>468</Words>
  <Application>Microsoft Office PowerPoint</Application>
  <PresentationFormat>Widescreen</PresentationFormat>
  <Paragraphs>68</Paragraphs>
  <Slides>9</Slides>
  <Notes>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Wingdings</vt:lpstr>
      <vt:lpstr>Arial</vt:lpstr>
      <vt:lpstr>Calibri</vt:lpstr>
      <vt:lpstr>Aptos</vt:lpstr>
      <vt:lpstr>Office Theme</vt:lpstr>
      <vt:lpstr>Lesson 1.1</vt:lpstr>
      <vt:lpstr>LESSON OVERVIEW</vt:lpstr>
      <vt:lpstr>UNIT SUMMARY</vt:lpstr>
      <vt:lpstr>INDUSTRY IN ACTION</vt:lpstr>
      <vt:lpstr>INDUSTRY IN ACTION</vt:lpstr>
      <vt:lpstr>INDUSTRY IN ACTION</vt:lpstr>
      <vt:lpstr>SAMPLE PROJECTS</vt:lpstr>
      <vt:lpstr>CAREER PATHWAYS</vt:lpstr>
      <vt:lpstr>INDIVIDUAL 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 (TAFE Queensland Master Brand)</dc:title>
  <dc:creator>TAFE Queensland</dc:creator>
  <cp:lastModifiedBy>Quinn Sunderland</cp:lastModifiedBy>
  <cp:revision>75</cp:revision>
  <dcterms:created xsi:type="dcterms:W3CDTF">2023-10-22T03:23:40Z</dcterms:created>
  <dcterms:modified xsi:type="dcterms:W3CDTF">2025-10-08T21:41:49Z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ContentTypeId">
    <vt:lpwstr>0x0101006E3F2482381A214485F148E738AE1B9A</vt:lpwstr>
  </property>
  <property fmtid="{D5CDD505-2E9C-101B-9397-08002B2CF9AE}" pid="5" name="Area">
    <vt:lpwstr/>
  </property>
  <property fmtid="{D5CDD505-2E9C-101B-9397-08002B2CF9AE}" pid="6" name="TaxKeyword">
    <vt:lpwstr/>
  </property>
  <property fmtid="{D5CDD505-2E9C-101B-9397-08002B2CF9AE}" pid="7" name="PandPCategory">
    <vt:lpwstr>1515;#320 TAFE Queensland Brand|48f22511-66c6-4e73-977b-d7738d5c4680</vt:lpwstr>
  </property>
  <property fmtid="{D5CDD505-2E9C-101B-9397-08002B2CF9AE}" pid="8" name="_dlc_DocIdItemGuid">
    <vt:lpwstr>7fcb1ffa-ec16-453c-90f8-81626998649c</vt:lpwstr>
  </property>
  <property fmtid="{D5CDD505-2E9C-101B-9397-08002B2CF9AE}" pid="9" name="Scope">
    <vt:lpwstr>7;#All staff|52512cf1-7460-4f08-a370-7b30d022c859</vt:lpwstr>
  </property>
  <property fmtid="{D5CDD505-2E9C-101B-9397-08002B2CF9AE}" pid="10" name="PandPParentCategory">
    <vt:lpwstr>2;#300 Marketing and Communication|423b3318-0d6a-4918-8924-d266a809de54</vt:lpwstr>
  </property>
  <property fmtid="{D5CDD505-2E9C-101B-9397-08002B2CF9AE}" pid="11" name="MSIP_Label_defa4170-0d19-0005-0004-bc88714345d2_Enabled">
    <vt:lpwstr>true</vt:lpwstr>
  </property>
  <property fmtid="{D5CDD505-2E9C-101B-9397-08002B2CF9AE}" pid="12" name="MSIP_Label_defa4170-0d19-0005-0004-bc88714345d2_SetDate">
    <vt:lpwstr>2025-10-08T00:34:15Z</vt:lpwstr>
  </property>
  <property fmtid="{D5CDD505-2E9C-101B-9397-08002B2CF9AE}" pid="13" name="MSIP_Label_defa4170-0d19-0005-0004-bc88714345d2_Method">
    <vt:lpwstr>Standard</vt:lpwstr>
  </property>
  <property fmtid="{D5CDD505-2E9C-101B-9397-08002B2CF9AE}" pid="14" name="MSIP_Label_defa4170-0d19-0005-0004-bc88714345d2_Name">
    <vt:lpwstr>defa4170-0d19-0005-0004-bc88714345d2</vt:lpwstr>
  </property>
  <property fmtid="{D5CDD505-2E9C-101B-9397-08002B2CF9AE}" pid="15" name="MSIP_Label_defa4170-0d19-0005-0004-bc88714345d2_SiteId">
    <vt:lpwstr>c5ccd573-ff69-4ff8-ada6-359bd6300982</vt:lpwstr>
  </property>
  <property fmtid="{D5CDD505-2E9C-101B-9397-08002B2CF9AE}" pid="16" name="MSIP_Label_defa4170-0d19-0005-0004-bc88714345d2_ActionId">
    <vt:lpwstr>375758ac-00ca-4f4f-a62f-810dfd52ccdc</vt:lpwstr>
  </property>
  <property fmtid="{D5CDD505-2E9C-101B-9397-08002B2CF9AE}" pid="17" name="MSIP_Label_defa4170-0d19-0005-0004-bc88714345d2_ContentBits">
    <vt:lpwstr>0</vt:lpwstr>
  </property>
  <property fmtid="{D5CDD505-2E9C-101B-9397-08002B2CF9AE}" pid="18" name="MSIP_Label_defa4170-0d19-0005-0004-bc88714345d2_Tag">
    <vt:lpwstr>10, 3, 0, 1</vt:lpwstr>
  </property>
</Properties>
</file>